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315200" cx="9601200"/>
  <p:notesSz cx="6858000" cy="9144000"/>
  <p:embeddedFontLst>
    <p:embeddedFont>
      <p:font typeface="Roboto Slab"/>
      <p:regular r:id="rId15"/>
      <p:bold r:id="rId16"/>
    </p:embeddedFont>
    <p:embeddedFont>
      <p:font typeface="Roboto Black"/>
      <p:bold r:id="rId17"/>
      <p:boldItalic r:id="rId18"/>
    </p:embeddedFont>
    <p:embeddedFont>
      <p:font typeface="Roboto"/>
      <p:regular r:id="rId19"/>
      <p:bold r:id="rId20"/>
      <p:italic r:id="rId21"/>
      <p:boldItalic r:id="rId22"/>
    </p:embeddedFont>
    <p:embeddedFont>
      <p:font typeface="Fredoka One"/>
      <p:regular r:id="rId23"/>
    </p:embeddedFont>
    <p:embeddedFont>
      <p:font typeface="Roboto Slab Black"/>
      <p:bold r:id="rId24"/>
    </p:embeddedFont>
    <p:embeddedFont>
      <p:font typeface="Lato"/>
      <p:regular r:id="rId25"/>
      <p:bold r:id="rId26"/>
      <p:italic r:id="rId27"/>
      <p:boldItalic r:id="rId28"/>
    </p:embeddedFont>
    <p:embeddedFont>
      <p:font typeface="Hind"/>
      <p:regular r:id="rId29"/>
      <p:bold r:id="rId30"/>
    </p:embeddedFont>
    <p:embeddedFont>
      <p:font typeface="Roboto Slab ExtraBold"/>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RobotoSlabBlack-bold.fntdata"/><Relationship Id="rId23" Type="http://schemas.openxmlformats.org/officeDocument/2006/relationships/font" Target="fonts/Fredoka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i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ExtraBold-bold.fntdata"/><Relationship Id="rId30" Type="http://schemas.openxmlformats.org/officeDocument/2006/relationships/font" Target="fonts/Hin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Black-bold.fntdata"/><Relationship Id="rId16" Type="http://schemas.openxmlformats.org/officeDocument/2006/relationships/font" Target="fonts/RobotoSlab-bold.fntdata"/><Relationship Id="rId19" Type="http://schemas.openxmlformats.org/officeDocument/2006/relationships/font" Target="fonts/Roboto-regular.fntdata"/><Relationship Id="rId18" Type="http://schemas.openxmlformats.org/officeDocument/2006/relationships/font" Target="fonts/Robo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6"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a06eefa776_0_0: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a06eefa7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1ab8d37d7_0_9: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1ab8d37d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06eefa776_0_43: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06eefa77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06eefa776_0_71: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06eefa7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06eefa776_0_95: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06eefa77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4421ba7ce_3_1:notes"/>
          <p:cNvSpPr/>
          <p:nvPr>
            <p:ph idx="2" type="sldImg"/>
          </p:nvPr>
        </p:nvSpPr>
        <p:spPr>
          <a:xfrm>
            <a:off x="1179017"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4421ba7ce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7f6e2b5ff_0_1: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57f6e2b5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7f6e2b5ff_0_9: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57f6e2b5f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60400a658_0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60400a6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4.g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 Directions" type="title">
  <p:cSld name="TITLE">
    <p:spTree>
      <p:nvGrpSpPr>
        <p:cNvPr id="14" name="Shape 14"/>
        <p:cNvGrpSpPr/>
        <p:nvPr/>
      </p:nvGrpSpPr>
      <p:grpSpPr>
        <a:xfrm>
          <a:off x="0" y="0"/>
          <a:ext cx="0" cy="0"/>
          <a:chOff x="0" y="0"/>
          <a:chExt cx="0" cy="0"/>
        </a:xfrm>
      </p:grpSpPr>
      <p:sp>
        <p:nvSpPr>
          <p:cNvPr id="15" name="Google Shape;15;p2"/>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2"/>
          <p:cNvSpPr txBox="1"/>
          <p:nvPr/>
        </p:nvSpPr>
        <p:spPr>
          <a:xfrm>
            <a:off x="365748" y="1455625"/>
            <a:ext cx="8946600" cy="783600"/>
          </a:xfrm>
          <a:prstGeom prst="rect">
            <a:avLst/>
          </a:prstGeom>
          <a:noFill/>
          <a:ln>
            <a:noFill/>
          </a:ln>
        </p:spPr>
        <p:txBody>
          <a:bodyPr anchorCtr="0" anchor="t" bIns="110375" lIns="110375" spcFirstLastPara="1" rIns="110375" wrap="square" tIns="110375">
            <a:noAutofit/>
          </a:bodyPr>
          <a:lstStyle/>
          <a:p>
            <a:pPr indent="0" lvl="0" marL="0" rtl="0" algn="l">
              <a:spcBef>
                <a:spcPts val="0"/>
              </a:spcBef>
              <a:spcAft>
                <a:spcPts val="0"/>
              </a:spcAft>
              <a:buNone/>
            </a:pPr>
            <a:r>
              <a:rPr lang="en" sz="1500">
                <a:solidFill>
                  <a:schemeClr val="dk1"/>
                </a:solidFill>
                <a:latin typeface="Hind"/>
                <a:ea typeface="Hind"/>
                <a:cs typeface="Hind"/>
                <a:sym typeface="Hind"/>
              </a:rPr>
              <a:t>This is your copy of a </a:t>
            </a:r>
            <a:r>
              <a:rPr i="1" lang="en" sz="1500">
                <a:solidFill>
                  <a:schemeClr val="dk1"/>
                </a:solidFill>
                <a:latin typeface="Hind"/>
                <a:ea typeface="Hind"/>
                <a:cs typeface="Hind"/>
                <a:sym typeface="Hind"/>
              </a:rPr>
              <a:t>Scholastic News</a:t>
            </a:r>
            <a:r>
              <a:rPr lang="en" sz="1500">
                <a:solidFill>
                  <a:schemeClr val="dk1"/>
                </a:solidFill>
                <a:latin typeface="Hind"/>
                <a:ea typeface="Hind"/>
                <a:cs typeface="Hind"/>
                <a:sym typeface="Hind"/>
              </a:rPr>
              <a:t> Google Slides activity. You can use these slides as-is, or customize them to fit your needs. To edit any objects that are locked down, click </a:t>
            </a:r>
            <a:r>
              <a:rPr b="1" lang="en" sz="1500">
                <a:solidFill>
                  <a:schemeClr val="dk1"/>
                </a:solidFill>
                <a:latin typeface="Hind"/>
                <a:ea typeface="Hind"/>
                <a:cs typeface="Hind"/>
                <a:sym typeface="Hind"/>
              </a:rPr>
              <a:t>Slide → Edit Theme.</a:t>
            </a:r>
            <a:endParaRPr b="1" sz="1500">
              <a:latin typeface="Hind"/>
              <a:ea typeface="Hind"/>
              <a:cs typeface="Hind"/>
              <a:sym typeface="Hind"/>
            </a:endParaRPr>
          </a:p>
        </p:txBody>
      </p:sp>
      <p:sp>
        <p:nvSpPr>
          <p:cNvPr id="17" name="Google Shape;17;p2"/>
          <p:cNvSpPr txBox="1"/>
          <p:nvPr/>
        </p:nvSpPr>
        <p:spPr>
          <a:xfrm>
            <a:off x="365750" y="2144650"/>
            <a:ext cx="7467600" cy="4685100"/>
          </a:xfrm>
          <a:prstGeom prst="rect">
            <a:avLst/>
          </a:prstGeom>
          <a:noFill/>
          <a:ln>
            <a:noFill/>
          </a:ln>
        </p:spPr>
        <p:txBody>
          <a:bodyPr anchorCtr="0" anchor="t" bIns="110375" lIns="110375" spcFirstLastPara="1" rIns="110375" wrap="square" tIns="110375">
            <a:noAutofit/>
          </a:bodyPr>
          <a:lstStyle/>
          <a:p>
            <a:pPr indent="0" lvl="0" marL="0" rtl="0" algn="l">
              <a:spcBef>
                <a:spcPts val="0"/>
              </a:spcBef>
              <a:spcAft>
                <a:spcPts val="0"/>
              </a:spcAft>
              <a:buNone/>
            </a:pPr>
            <a:r>
              <a:rPr b="1" lang="en" sz="1500">
                <a:solidFill>
                  <a:schemeClr val="dk1"/>
                </a:solidFill>
                <a:latin typeface="Hind"/>
                <a:ea typeface="Hind"/>
                <a:cs typeface="Hind"/>
                <a:sym typeface="Hind"/>
              </a:rPr>
              <a:t>How to Assign This Activity:</a:t>
            </a:r>
            <a:endParaRPr b="1" sz="1500">
              <a:solidFill>
                <a:schemeClr val="dk1"/>
              </a:solidFill>
              <a:latin typeface="Hind"/>
              <a:ea typeface="Hind"/>
              <a:cs typeface="Hind"/>
              <a:sym typeface="Hind"/>
            </a:endParaRPr>
          </a:p>
          <a:p>
            <a:pPr indent="0" lvl="0" marL="0" rtl="0" algn="l">
              <a:spcBef>
                <a:spcPts val="0"/>
              </a:spcBef>
              <a:spcAft>
                <a:spcPts val="0"/>
              </a:spcAft>
              <a:buNone/>
            </a:pPr>
            <a:r>
              <a:t/>
            </a:r>
            <a:endParaRPr b="1"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If you’re assigning this activity through Google Classroom, make sure </a:t>
            </a:r>
            <a:br>
              <a:rPr lang="en" sz="1500">
                <a:solidFill>
                  <a:schemeClr val="dk1"/>
                </a:solidFill>
                <a:latin typeface="Hind"/>
                <a:ea typeface="Hind"/>
                <a:cs typeface="Hind"/>
                <a:sym typeface="Hind"/>
              </a:rPr>
            </a:br>
            <a:r>
              <a:rPr lang="en" sz="1500">
                <a:solidFill>
                  <a:schemeClr val="dk1"/>
                </a:solidFill>
                <a:latin typeface="Hind"/>
                <a:ea typeface="Hind"/>
                <a:cs typeface="Hind"/>
                <a:sym typeface="Hind"/>
              </a:rPr>
              <a:t>to select </a:t>
            </a:r>
            <a:r>
              <a:rPr b="1" lang="en" sz="1500">
                <a:solidFill>
                  <a:schemeClr val="dk1"/>
                </a:solidFill>
                <a:latin typeface="Hind"/>
                <a:ea typeface="Hind"/>
                <a:cs typeface="Hind"/>
                <a:sym typeface="Hind"/>
              </a:rPr>
              <a:t>“Make a copy for each student”</a:t>
            </a:r>
            <a:r>
              <a:rPr lang="en" sz="1500">
                <a:solidFill>
                  <a:schemeClr val="dk1"/>
                </a:solidFill>
                <a:latin typeface="Hind"/>
                <a:ea typeface="Hind"/>
                <a:cs typeface="Hind"/>
                <a:sym typeface="Hind"/>
              </a:rPr>
              <a:t> from the dropdown menu. </a:t>
            </a:r>
            <a:endParaRPr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If you’re using Microsoft Teams, you can also click </a:t>
            </a:r>
            <a:r>
              <a:rPr b="1" lang="en" sz="1500">
                <a:solidFill>
                  <a:schemeClr val="dk1"/>
                </a:solidFill>
                <a:latin typeface="Hind"/>
                <a:ea typeface="Hind"/>
                <a:cs typeface="Hind"/>
                <a:sym typeface="Hind"/>
              </a:rPr>
              <a:t>File → Download → </a:t>
            </a:r>
            <a:br>
              <a:rPr b="1" lang="en" sz="1500">
                <a:solidFill>
                  <a:schemeClr val="dk1"/>
                </a:solidFill>
                <a:latin typeface="Hind"/>
                <a:ea typeface="Hind"/>
                <a:cs typeface="Hind"/>
                <a:sym typeface="Hind"/>
              </a:rPr>
            </a:br>
            <a:r>
              <a:rPr b="1" lang="en" sz="1500">
                <a:solidFill>
                  <a:schemeClr val="dk1"/>
                </a:solidFill>
                <a:latin typeface="Hind"/>
                <a:ea typeface="Hind"/>
                <a:cs typeface="Hind"/>
                <a:sym typeface="Hind"/>
              </a:rPr>
              <a:t>Microsoft Powerpoint</a:t>
            </a:r>
            <a:r>
              <a:rPr lang="en" sz="1500">
                <a:solidFill>
                  <a:schemeClr val="dk1"/>
                </a:solidFill>
                <a:latin typeface="Hind"/>
                <a:ea typeface="Hind"/>
                <a:cs typeface="Hind"/>
                <a:sym typeface="Hind"/>
              </a:rPr>
              <a:t> for a version of this activity that you can upload to Teams.</a:t>
            </a:r>
            <a:endParaRPr sz="1500">
              <a:solidFill>
                <a:schemeClr val="dk1"/>
              </a:solidFill>
              <a:latin typeface="Hind"/>
              <a:ea typeface="Hind"/>
              <a:cs typeface="Hind"/>
              <a:sym typeface="Hind"/>
            </a:endParaRPr>
          </a:p>
          <a:p>
            <a:pPr indent="-361950" lvl="0" marL="546100" rtl="0" algn="l">
              <a:spcBef>
                <a:spcPts val="0"/>
              </a:spcBef>
              <a:spcAft>
                <a:spcPts val="0"/>
              </a:spcAft>
              <a:buClr>
                <a:schemeClr val="dk1"/>
              </a:buClr>
              <a:buSzPts val="1500"/>
              <a:buFont typeface="Hind"/>
              <a:buChar char="●"/>
            </a:pPr>
            <a:r>
              <a:rPr lang="en" sz="1500">
                <a:solidFill>
                  <a:schemeClr val="dk1"/>
                </a:solidFill>
                <a:latin typeface="Hind"/>
                <a:ea typeface="Hind"/>
                <a:cs typeface="Hind"/>
                <a:sym typeface="Hind"/>
              </a:rPr>
              <a:t>You can also have your students make their own copies of this activity:</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Click the </a:t>
            </a:r>
            <a:r>
              <a:rPr b="1" lang="en" sz="1500">
                <a:solidFill>
                  <a:schemeClr val="dk1"/>
                </a:solidFill>
                <a:latin typeface="Hind"/>
                <a:ea typeface="Hind"/>
                <a:cs typeface="Hind"/>
                <a:sym typeface="Hind"/>
              </a:rPr>
              <a:t>Share</a:t>
            </a:r>
            <a:r>
              <a:rPr lang="en" sz="1500">
                <a:solidFill>
                  <a:schemeClr val="dk1"/>
                </a:solidFill>
                <a:latin typeface="Hind"/>
                <a:ea typeface="Hind"/>
                <a:cs typeface="Hind"/>
                <a:sym typeface="Hind"/>
              </a:rPr>
              <a:t> button at the top-right</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Click </a:t>
            </a:r>
            <a:r>
              <a:rPr b="1" lang="en" sz="1500">
                <a:solidFill>
                  <a:schemeClr val="dk1"/>
                </a:solidFill>
                <a:latin typeface="Hind"/>
                <a:ea typeface="Hind"/>
                <a:cs typeface="Hind"/>
                <a:sym typeface="Hind"/>
              </a:rPr>
              <a:t>“Copy Link”</a:t>
            </a:r>
            <a:r>
              <a:rPr lang="en" sz="1500">
                <a:solidFill>
                  <a:schemeClr val="dk1"/>
                </a:solidFill>
                <a:latin typeface="Hind"/>
                <a:ea typeface="Hind"/>
                <a:cs typeface="Hind"/>
                <a:sym typeface="Hind"/>
              </a:rPr>
              <a:t>, then paste the URL into an email or assignment </a:t>
            </a:r>
            <a:br>
              <a:rPr lang="en" sz="1500">
                <a:solidFill>
                  <a:schemeClr val="dk1"/>
                </a:solidFill>
                <a:latin typeface="Hind"/>
                <a:ea typeface="Hind"/>
                <a:cs typeface="Hind"/>
                <a:sym typeface="Hind"/>
              </a:rPr>
            </a:br>
            <a:r>
              <a:rPr lang="en" sz="1500">
                <a:solidFill>
                  <a:schemeClr val="dk1"/>
                </a:solidFill>
                <a:latin typeface="Hind"/>
                <a:ea typeface="Hind"/>
                <a:cs typeface="Hind"/>
                <a:sym typeface="Hind"/>
              </a:rPr>
              <a:t>(don’t share it yet!)</a:t>
            </a:r>
            <a:endParaRPr sz="1500">
              <a:solidFill>
                <a:schemeClr val="dk1"/>
              </a:solidFill>
              <a:latin typeface="Hind"/>
              <a:ea typeface="Hind"/>
              <a:cs typeface="Hind"/>
              <a:sym typeface="Hind"/>
            </a:endParaRPr>
          </a:p>
          <a:p>
            <a:pPr indent="-374650" lvl="1" marL="1104900" rtl="0" algn="l">
              <a:spcBef>
                <a:spcPts val="0"/>
              </a:spcBef>
              <a:spcAft>
                <a:spcPts val="0"/>
              </a:spcAft>
              <a:buClr>
                <a:schemeClr val="dk1"/>
              </a:buClr>
              <a:buSzPts val="1500"/>
              <a:buChar char="○"/>
            </a:pPr>
            <a:r>
              <a:rPr lang="en" sz="1500">
                <a:solidFill>
                  <a:schemeClr val="dk1"/>
                </a:solidFill>
                <a:latin typeface="Hind"/>
                <a:ea typeface="Hind"/>
                <a:cs typeface="Hind"/>
                <a:sym typeface="Hind"/>
              </a:rPr>
              <a:t>At the end of the URL, change the word </a:t>
            </a:r>
            <a:r>
              <a:rPr b="1" lang="en" sz="1500">
                <a:solidFill>
                  <a:schemeClr val="dk1"/>
                </a:solidFill>
                <a:latin typeface="Hind"/>
                <a:ea typeface="Hind"/>
                <a:cs typeface="Hind"/>
                <a:sym typeface="Hind"/>
              </a:rPr>
              <a:t>edit</a:t>
            </a:r>
            <a:r>
              <a:rPr lang="en" sz="1500">
                <a:solidFill>
                  <a:schemeClr val="dk1"/>
                </a:solidFill>
                <a:latin typeface="Hind"/>
                <a:ea typeface="Hind"/>
                <a:cs typeface="Hind"/>
                <a:sym typeface="Hind"/>
              </a:rPr>
              <a:t> to </a:t>
            </a:r>
            <a:r>
              <a:rPr b="1" lang="en" sz="1500">
                <a:solidFill>
                  <a:schemeClr val="dk1"/>
                </a:solidFill>
                <a:latin typeface="Hind"/>
                <a:ea typeface="Hind"/>
                <a:cs typeface="Hind"/>
                <a:sym typeface="Hind"/>
              </a:rPr>
              <a:t>copy</a:t>
            </a:r>
            <a:r>
              <a:rPr lang="en" sz="1500">
                <a:solidFill>
                  <a:schemeClr val="dk1"/>
                </a:solidFill>
                <a:latin typeface="Hind"/>
                <a:ea typeface="Hind"/>
                <a:cs typeface="Hind"/>
                <a:sym typeface="Hind"/>
              </a:rPr>
              <a:t>, like so:</a:t>
            </a:r>
            <a:endParaRPr sz="1500">
              <a:solidFill>
                <a:schemeClr val="dk1"/>
              </a:solidFill>
              <a:latin typeface="Hind"/>
              <a:ea typeface="Hind"/>
              <a:cs typeface="Hind"/>
              <a:sym typeface="Hind"/>
            </a:endParaRPr>
          </a:p>
          <a:p>
            <a:pPr indent="0" lvl="0" marL="0" rtl="0" algn="l">
              <a:spcBef>
                <a:spcPts val="0"/>
              </a:spcBef>
              <a:spcAft>
                <a:spcPts val="0"/>
              </a:spcAft>
              <a:buNone/>
            </a:pPr>
            <a:r>
              <a:t/>
            </a:r>
            <a:endParaRPr sz="1500">
              <a:solidFill>
                <a:schemeClr val="dk1"/>
              </a:solidFill>
              <a:latin typeface="Hind"/>
              <a:ea typeface="Hind"/>
              <a:cs typeface="Hind"/>
              <a:sym typeface="Hind"/>
            </a:endParaRPr>
          </a:p>
          <a:p>
            <a:pPr indent="558800" lvl="0" marL="546100" rtl="0" algn="l">
              <a:spcBef>
                <a:spcPts val="0"/>
              </a:spcBef>
              <a:spcAft>
                <a:spcPts val="0"/>
              </a:spcAft>
              <a:buNone/>
            </a:pPr>
            <a:r>
              <a:rPr lang="en" sz="1500" u="sng">
                <a:solidFill>
                  <a:srgbClr val="0000FF"/>
                </a:solidFill>
                <a:latin typeface="Hind"/>
                <a:ea typeface="Hind"/>
                <a:cs typeface="Hind"/>
                <a:sym typeface="Hind"/>
              </a:rPr>
              <a:t>https://docs.google.com/presentation/d/[. . . ]/</a:t>
            </a:r>
            <a:r>
              <a:rPr b="1" lang="en" sz="1500" u="sng">
                <a:solidFill>
                  <a:srgbClr val="FF0000"/>
                </a:solidFill>
                <a:highlight>
                  <a:srgbClr val="FFF200"/>
                </a:highlight>
                <a:latin typeface="Hind"/>
                <a:ea typeface="Hind"/>
                <a:cs typeface="Hind"/>
                <a:sym typeface="Hind"/>
              </a:rPr>
              <a:t>edit</a:t>
            </a:r>
            <a:r>
              <a:rPr lang="en" sz="1500" u="sng">
                <a:solidFill>
                  <a:srgbClr val="0000FF"/>
                </a:solidFill>
                <a:latin typeface="Hind"/>
                <a:ea typeface="Hind"/>
                <a:cs typeface="Hind"/>
                <a:sym typeface="Hind"/>
              </a:rPr>
              <a:t>?usp=sharing</a:t>
            </a:r>
            <a:endParaRPr sz="1500" u="sng">
              <a:solidFill>
                <a:srgbClr val="0000FF"/>
              </a:solidFill>
              <a:latin typeface="Hind"/>
              <a:ea typeface="Hind"/>
              <a:cs typeface="Hind"/>
              <a:sym typeface="Hind"/>
            </a:endParaRPr>
          </a:p>
          <a:p>
            <a:pPr indent="0" lvl="0" marL="546100" rtl="0" algn="l">
              <a:spcBef>
                <a:spcPts val="0"/>
              </a:spcBef>
              <a:spcAft>
                <a:spcPts val="0"/>
              </a:spcAft>
              <a:buNone/>
            </a:pPr>
            <a:r>
              <a:t/>
            </a:r>
            <a:endParaRPr sz="1500">
              <a:solidFill>
                <a:schemeClr val="dk1"/>
              </a:solidFill>
              <a:latin typeface="Hind"/>
              <a:ea typeface="Hind"/>
              <a:cs typeface="Hind"/>
              <a:sym typeface="Hind"/>
            </a:endParaRPr>
          </a:p>
          <a:p>
            <a:pPr indent="558800" lvl="0" marL="546100" rtl="0" algn="l">
              <a:spcBef>
                <a:spcPts val="0"/>
              </a:spcBef>
              <a:spcAft>
                <a:spcPts val="0"/>
              </a:spcAft>
              <a:buNone/>
            </a:pPr>
            <a:r>
              <a:rPr lang="en" sz="1500" u="sng">
                <a:solidFill>
                  <a:srgbClr val="0000FF"/>
                </a:solidFill>
                <a:latin typeface="Hind"/>
                <a:ea typeface="Hind"/>
                <a:cs typeface="Hind"/>
                <a:sym typeface="Hind"/>
              </a:rPr>
              <a:t>https://docs.google.com/presentation/d/[. . . ]/</a:t>
            </a:r>
            <a:r>
              <a:rPr b="1" lang="en" sz="1500" u="sng">
                <a:solidFill>
                  <a:srgbClr val="FF0000"/>
                </a:solidFill>
                <a:highlight>
                  <a:srgbClr val="FFF200"/>
                </a:highlight>
                <a:latin typeface="Hind"/>
                <a:ea typeface="Hind"/>
                <a:cs typeface="Hind"/>
                <a:sym typeface="Hind"/>
              </a:rPr>
              <a:t>copy</a:t>
            </a:r>
            <a:r>
              <a:rPr lang="en" sz="1500" u="sng">
                <a:solidFill>
                  <a:srgbClr val="0000FF"/>
                </a:solidFill>
                <a:latin typeface="Hind"/>
                <a:ea typeface="Hind"/>
                <a:cs typeface="Hind"/>
                <a:sym typeface="Hind"/>
              </a:rPr>
              <a:t>?usp=sharing</a:t>
            </a:r>
            <a:endParaRPr sz="1500" u="sng">
              <a:solidFill>
                <a:srgbClr val="0000FF"/>
              </a:solidFill>
              <a:latin typeface="Hind"/>
              <a:ea typeface="Hind"/>
              <a:cs typeface="Hind"/>
              <a:sym typeface="Hind"/>
            </a:endParaRPr>
          </a:p>
          <a:p>
            <a:pPr indent="558800" lvl="0" marL="546100" rtl="0" algn="l">
              <a:spcBef>
                <a:spcPts val="0"/>
              </a:spcBef>
              <a:spcAft>
                <a:spcPts val="0"/>
              </a:spcAft>
              <a:buNone/>
            </a:pPr>
            <a:r>
              <a:t/>
            </a:r>
            <a:endParaRPr sz="1500" u="sng">
              <a:solidFill>
                <a:schemeClr val="dk1"/>
              </a:solidFill>
              <a:latin typeface="Hind"/>
              <a:ea typeface="Hind"/>
              <a:cs typeface="Hind"/>
              <a:sym typeface="Hind"/>
            </a:endParaRPr>
          </a:p>
          <a:p>
            <a:pPr indent="0" lvl="0" marL="0" rtl="0" algn="l">
              <a:spcBef>
                <a:spcPts val="0"/>
              </a:spcBef>
              <a:spcAft>
                <a:spcPts val="0"/>
              </a:spcAft>
              <a:buNone/>
            </a:pPr>
            <a:r>
              <a:rPr b="1" lang="en" sz="1500">
                <a:solidFill>
                  <a:schemeClr val="dk1"/>
                </a:solidFill>
                <a:latin typeface="Hind"/>
                <a:ea typeface="Hind"/>
                <a:cs typeface="Hind"/>
                <a:sym typeface="Hind"/>
              </a:rPr>
              <a:t>Thank you for teaching with </a:t>
            </a:r>
            <a:r>
              <a:rPr b="1" i="1" lang="en" sz="1500">
                <a:solidFill>
                  <a:schemeClr val="dk1"/>
                </a:solidFill>
                <a:latin typeface="Hind"/>
                <a:ea typeface="Hind"/>
                <a:cs typeface="Hind"/>
                <a:sym typeface="Hind"/>
              </a:rPr>
              <a:t>Scholastic News </a:t>
            </a:r>
            <a:r>
              <a:rPr b="1" lang="en" sz="1500">
                <a:solidFill>
                  <a:schemeClr val="dk1"/>
                </a:solidFill>
                <a:latin typeface="Hind"/>
                <a:ea typeface="Hind"/>
                <a:cs typeface="Hind"/>
                <a:sym typeface="Hind"/>
              </a:rPr>
              <a:t>!</a:t>
            </a:r>
            <a:endParaRPr b="1" sz="1500" u="sng">
              <a:solidFill>
                <a:schemeClr val="dk1"/>
              </a:solidFill>
              <a:latin typeface="Hind"/>
              <a:ea typeface="Hind"/>
              <a:cs typeface="Hind"/>
              <a:sym typeface="Hind"/>
            </a:endParaRPr>
          </a:p>
        </p:txBody>
      </p:sp>
      <p:pic>
        <p:nvPicPr>
          <p:cNvPr id="18" name="Google Shape;18;p2"/>
          <p:cNvPicPr preferRelativeResize="0"/>
          <p:nvPr/>
        </p:nvPicPr>
        <p:blipFill>
          <a:blip r:embed="rId2">
            <a:alphaModFix/>
          </a:blip>
          <a:stretch>
            <a:fillRect/>
          </a:stretch>
        </p:blipFill>
        <p:spPr>
          <a:xfrm>
            <a:off x="7173057" y="2195546"/>
            <a:ext cx="1692994" cy="1005597"/>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2"/>
          <p:cNvSpPr txBox="1"/>
          <p:nvPr/>
        </p:nvSpPr>
        <p:spPr>
          <a:xfrm>
            <a:off x="452975" y="925938"/>
            <a:ext cx="8712300" cy="4254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4000">
                <a:latin typeface="Roboto Slab ExtraBold"/>
                <a:ea typeface="Roboto Slab ExtraBold"/>
                <a:cs typeface="Roboto Slab ExtraBold"/>
                <a:sym typeface="Roboto Slab ExtraBold"/>
              </a:rPr>
              <a:t>Teachers, Please Read This First!</a:t>
            </a:r>
            <a:endParaRPr sz="4000">
              <a:latin typeface="Roboto Slab ExtraBold"/>
              <a:ea typeface="Roboto Slab ExtraBold"/>
              <a:cs typeface="Roboto Slab ExtraBold"/>
              <a:sym typeface="Roboto Slab ExtraBold"/>
            </a:endParaRPr>
          </a:p>
        </p:txBody>
      </p:sp>
      <p:pic>
        <p:nvPicPr>
          <p:cNvPr id="20" name="Google Shape;20;p2"/>
          <p:cNvPicPr preferRelativeResize="0"/>
          <p:nvPr/>
        </p:nvPicPr>
        <p:blipFill>
          <a:blip r:embed="rId3">
            <a:alphaModFix/>
          </a:blip>
          <a:stretch>
            <a:fillRect/>
          </a:stretch>
        </p:blipFill>
        <p:spPr>
          <a:xfrm flipH="1" rot="774670">
            <a:off x="7555975" y="3654538"/>
            <a:ext cx="1536750" cy="1494675"/>
          </a:xfrm>
          <a:prstGeom prst="rect">
            <a:avLst/>
          </a:prstGeom>
          <a:noFill/>
          <a:ln>
            <a:noFill/>
          </a:ln>
        </p:spPr>
      </p:pic>
      <p:sp>
        <p:nvSpPr>
          <p:cNvPr id="21" name="Google Shape;21;p2"/>
          <p:cNvSpPr/>
          <p:nvPr/>
        </p:nvSpPr>
        <p:spPr>
          <a:xfrm rot="4595484">
            <a:off x="7058371" y="4769990"/>
            <a:ext cx="2135372" cy="2524661"/>
          </a:xfrm>
          <a:prstGeom prst="cloud">
            <a:avLst/>
          </a:prstGeom>
          <a:solidFill>
            <a:srgbClr val="FFFFFF"/>
          </a:solidFill>
          <a:ln cap="flat" cmpd="sng" w="38100">
            <a:solidFill>
              <a:srgbClr val="000000"/>
            </a:solidFill>
            <a:prstDash val="solid"/>
            <a:round/>
            <a:headEnd len="sm" w="sm" type="none"/>
            <a:tailEnd len="sm" w="sm" type="none"/>
          </a:ln>
          <a:effectLst>
            <a:outerShdw rotWithShape="0" algn="bl" dir="2040000" dist="85725">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nvSpPr>
        <p:spPr>
          <a:xfrm>
            <a:off x="7057825" y="5225400"/>
            <a:ext cx="2005500" cy="14544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None/>
            </a:pPr>
            <a:r>
              <a:rPr b="1" lang="en" sz="1900">
                <a:solidFill>
                  <a:srgbClr val="FF0000"/>
                </a:solidFill>
                <a:latin typeface="Hind"/>
                <a:ea typeface="Hind"/>
                <a:cs typeface="Hind"/>
                <a:sym typeface="Hind"/>
              </a:rPr>
              <a:t>DON’T FORGET:</a:t>
            </a:r>
            <a:r>
              <a:rPr b="1" lang="en" sz="1700">
                <a:solidFill>
                  <a:srgbClr val="FF0000"/>
                </a:solidFill>
                <a:latin typeface="Hind"/>
                <a:ea typeface="Hind"/>
                <a:cs typeface="Hind"/>
                <a:sym typeface="Hind"/>
              </a:rPr>
              <a:t>    </a:t>
            </a:r>
            <a:r>
              <a:rPr b="1" lang="en" sz="1600">
                <a:solidFill>
                  <a:srgbClr val="FF0000"/>
                </a:solidFill>
                <a:latin typeface="Hind"/>
                <a:ea typeface="Hind"/>
                <a:cs typeface="Hind"/>
                <a:sym typeface="Hind"/>
              </a:rPr>
              <a:t>Delete this </a:t>
            </a:r>
            <a:r>
              <a:rPr b="1" lang="en" sz="1600">
                <a:solidFill>
                  <a:srgbClr val="FF0000"/>
                </a:solidFill>
                <a:latin typeface="Hind"/>
                <a:ea typeface="Hind"/>
                <a:cs typeface="Hind"/>
                <a:sym typeface="Hind"/>
              </a:rPr>
              <a:t>slide before sharing </a:t>
            </a:r>
            <a:br>
              <a:rPr b="1" lang="en" sz="1600">
                <a:solidFill>
                  <a:srgbClr val="FF0000"/>
                </a:solidFill>
                <a:latin typeface="Hind"/>
                <a:ea typeface="Hind"/>
                <a:cs typeface="Hind"/>
                <a:sym typeface="Hind"/>
              </a:rPr>
            </a:br>
            <a:r>
              <a:rPr b="1" lang="en" sz="1600">
                <a:solidFill>
                  <a:srgbClr val="FF0000"/>
                </a:solidFill>
                <a:latin typeface="Hind"/>
                <a:ea typeface="Hind"/>
                <a:cs typeface="Hind"/>
                <a:sym typeface="Hind"/>
              </a:rPr>
              <a:t>the activity</a:t>
            </a:r>
            <a:endParaRPr b="1" sz="1600">
              <a:solidFill>
                <a:srgbClr val="FF0000"/>
              </a:solidFill>
              <a:latin typeface="Hind"/>
              <a:ea typeface="Hind"/>
              <a:cs typeface="Hind"/>
              <a:sym typeface="Hind"/>
            </a:endParaRPr>
          </a:p>
          <a:p>
            <a:pPr indent="0" lvl="0" marL="0" rtl="0" algn="ctr">
              <a:spcBef>
                <a:spcPts val="0"/>
              </a:spcBef>
              <a:spcAft>
                <a:spcPts val="0"/>
              </a:spcAft>
              <a:buNone/>
            </a:pPr>
            <a:r>
              <a:rPr b="1" lang="en" sz="1600">
                <a:solidFill>
                  <a:srgbClr val="FF0000"/>
                </a:solidFill>
                <a:latin typeface="Hind"/>
                <a:ea typeface="Hind"/>
                <a:cs typeface="Hind"/>
                <a:sym typeface="Hind"/>
              </a:rPr>
              <a:t>    with students</a:t>
            </a:r>
            <a:r>
              <a:rPr b="1" lang="en" sz="1600">
                <a:solidFill>
                  <a:srgbClr val="CC0000"/>
                </a:solidFill>
                <a:latin typeface="Hind"/>
                <a:ea typeface="Hind"/>
                <a:cs typeface="Hind"/>
                <a:sym typeface="Hind"/>
              </a:rPr>
              <a:t>.</a:t>
            </a:r>
            <a:endParaRPr b="1" sz="1600">
              <a:solidFill>
                <a:srgbClr val="CC0000"/>
              </a:solidFill>
              <a:latin typeface="Hind"/>
              <a:ea typeface="Hind"/>
              <a:cs typeface="Hind"/>
              <a:sym typeface="Hi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ECTION_HEADER_1">
    <p:spTree>
      <p:nvGrpSpPr>
        <p:cNvPr id="130" name="Shape 130"/>
        <p:cNvGrpSpPr/>
        <p:nvPr/>
      </p:nvGrpSpPr>
      <p:grpSpPr>
        <a:xfrm>
          <a:off x="0" y="0"/>
          <a:ext cx="0" cy="0"/>
          <a:chOff x="0" y="0"/>
          <a:chExt cx="0" cy="0"/>
        </a:xfrm>
      </p:grpSpPr>
      <p:sp>
        <p:nvSpPr>
          <p:cNvPr id="131" name="Google Shape;131;p11"/>
          <p:cNvSpPr txBox="1"/>
          <p:nvPr/>
        </p:nvSpPr>
        <p:spPr>
          <a:xfrm>
            <a:off x="530350" y="694944"/>
            <a:ext cx="85605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Roboto Slab Black"/>
                <a:ea typeface="Roboto Slab Black"/>
                <a:cs typeface="Roboto Slab Black"/>
                <a:sym typeface="Roboto Slab Black"/>
              </a:rPr>
              <a:t>Ready, Set, Debate!</a:t>
            </a:r>
            <a:endParaRPr sz="3200">
              <a:latin typeface="Roboto Slab Black"/>
              <a:ea typeface="Roboto Slab Black"/>
              <a:cs typeface="Roboto Slab Black"/>
              <a:sym typeface="Roboto Slab Black"/>
            </a:endParaRPr>
          </a:p>
        </p:txBody>
      </p:sp>
      <p:sp>
        <p:nvSpPr>
          <p:cNvPr id="132" name="Google Shape;132;p11"/>
          <p:cNvSpPr/>
          <p:nvPr/>
        </p:nvSpPr>
        <p:spPr>
          <a:xfrm rot="59736">
            <a:off x="510855" y="1497850"/>
            <a:ext cx="8580995" cy="1566233"/>
          </a:xfrm>
          <a:prstGeom prst="roundRect">
            <a:avLst>
              <a:gd fmla="val 9532" name="adj"/>
            </a:avLst>
          </a:prstGeom>
          <a:solidFill>
            <a:srgbClr val="816FB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rot="59736">
            <a:off x="510417" y="5121917"/>
            <a:ext cx="8580995" cy="1614241"/>
          </a:xfrm>
          <a:prstGeom prst="roundRect">
            <a:avLst>
              <a:gd fmla="val 9532" name="adj"/>
            </a:avLst>
          </a:prstGeom>
          <a:solidFill>
            <a:srgbClr val="47C11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1"/>
          <p:cNvSpPr/>
          <p:nvPr/>
        </p:nvSpPr>
        <p:spPr>
          <a:xfrm flipH="1" rot="-59976">
            <a:off x="510325" y="3269391"/>
            <a:ext cx="8581006" cy="1651751"/>
          </a:xfrm>
          <a:prstGeom prst="roundRect">
            <a:avLst>
              <a:gd fmla="val 9532" name="adj"/>
            </a:avLst>
          </a:prstGeom>
          <a:solidFill>
            <a:srgbClr val="3591E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txBox="1"/>
          <p:nvPr/>
        </p:nvSpPr>
        <p:spPr>
          <a:xfrm>
            <a:off x="896113" y="1497925"/>
            <a:ext cx="7231200" cy="6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00"/>
              </a:spcAft>
              <a:buNone/>
            </a:pPr>
            <a:r>
              <a:rPr b="1" lang="en" sz="1500">
                <a:solidFill>
                  <a:srgbClr val="FFFFFF"/>
                </a:solidFill>
                <a:latin typeface="Hind"/>
                <a:ea typeface="Hind"/>
                <a:cs typeface="Hind"/>
                <a:sym typeface="Hind"/>
              </a:rPr>
              <a:t>Provide THREE reasons you will give to support your point of view.</a:t>
            </a:r>
            <a:endParaRPr b="1" sz="1500">
              <a:solidFill>
                <a:srgbClr val="FFFFFF"/>
              </a:solidFill>
              <a:latin typeface="Hind"/>
              <a:ea typeface="Hind"/>
              <a:cs typeface="Hind"/>
              <a:sym typeface="Hind"/>
            </a:endParaRPr>
          </a:p>
        </p:txBody>
      </p:sp>
      <p:sp>
        <p:nvSpPr>
          <p:cNvPr id="136" name="Google Shape;136;p11"/>
          <p:cNvSpPr/>
          <p:nvPr/>
        </p:nvSpPr>
        <p:spPr>
          <a:xfrm>
            <a:off x="600253" y="1567100"/>
            <a:ext cx="301200" cy="301200"/>
          </a:xfrm>
          <a:prstGeom prst="ellipse">
            <a:avLst/>
          </a:prstGeom>
          <a:solidFill>
            <a:srgbClr val="0000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2000">
                <a:solidFill>
                  <a:srgbClr val="FFFFFF"/>
                </a:solidFill>
                <a:latin typeface="Roboto Slab Black"/>
                <a:ea typeface="Roboto Slab Black"/>
                <a:cs typeface="Roboto Slab Black"/>
                <a:sym typeface="Roboto Slab Black"/>
              </a:rPr>
              <a:t>2</a:t>
            </a:r>
            <a:endParaRPr sz="1800">
              <a:solidFill>
                <a:srgbClr val="FFFFFF"/>
              </a:solidFill>
              <a:latin typeface="Roboto Slab Black"/>
              <a:ea typeface="Roboto Slab Black"/>
              <a:cs typeface="Roboto Slab Black"/>
              <a:sym typeface="Roboto Slab Black"/>
            </a:endParaRPr>
          </a:p>
        </p:txBody>
      </p:sp>
      <p:sp>
        <p:nvSpPr>
          <p:cNvPr id="137" name="Google Shape;137;p11"/>
          <p:cNvSpPr/>
          <p:nvPr/>
        </p:nvSpPr>
        <p:spPr>
          <a:xfrm>
            <a:off x="600253" y="3449213"/>
            <a:ext cx="301200" cy="301200"/>
          </a:xfrm>
          <a:prstGeom prst="ellipse">
            <a:avLst/>
          </a:prstGeom>
          <a:solidFill>
            <a:srgbClr val="0000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solidFill>
                  <a:srgbClr val="FFFFFF"/>
                </a:solidFill>
                <a:latin typeface="Roboto Slab Black"/>
                <a:ea typeface="Roboto Slab Black"/>
                <a:cs typeface="Roboto Slab Black"/>
                <a:sym typeface="Roboto Slab Black"/>
              </a:rPr>
              <a:t>3</a:t>
            </a:r>
            <a:endParaRPr sz="1800">
              <a:solidFill>
                <a:srgbClr val="FFFFFF"/>
              </a:solidFill>
              <a:latin typeface="Roboto Slab Black"/>
              <a:ea typeface="Roboto Slab Black"/>
              <a:cs typeface="Roboto Slab Black"/>
              <a:sym typeface="Roboto Slab Black"/>
            </a:endParaRPr>
          </a:p>
        </p:txBody>
      </p:sp>
      <p:sp>
        <p:nvSpPr>
          <p:cNvPr id="138" name="Google Shape;138;p11"/>
          <p:cNvSpPr/>
          <p:nvPr/>
        </p:nvSpPr>
        <p:spPr>
          <a:xfrm>
            <a:off x="600253" y="5174698"/>
            <a:ext cx="301200" cy="301200"/>
          </a:xfrm>
          <a:prstGeom prst="ellipse">
            <a:avLst/>
          </a:prstGeom>
          <a:solidFill>
            <a:srgbClr val="0000FF"/>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2000">
                <a:solidFill>
                  <a:srgbClr val="FFFFFF"/>
                </a:solidFill>
                <a:latin typeface="Roboto Slab Black"/>
                <a:ea typeface="Roboto Slab Black"/>
                <a:cs typeface="Roboto Slab Black"/>
                <a:sym typeface="Roboto Slab Black"/>
              </a:rPr>
              <a:t>4</a:t>
            </a:r>
            <a:endParaRPr sz="1800">
              <a:solidFill>
                <a:srgbClr val="FFFFFF"/>
              </a:solidFill>
              <a:latin typeface="Roboto Slab Black"/>
              <a:ea typeface="Roboto Slab Black"/>
              <a:cs typeface="Roboto Slab Black"/>
              <a:sym typeface="Roboto Slab Black"/>
            </a:endParaRPr>
          </a:p>
        </p:txBody>
      </p:sp>
      <p:sp>
        <p:nvSpPr>
          <p:cNvPr id="139" name="Google Shape;139;p11"/>
          <p:cNvSpPr txBox="1"/>
          <p:nvPr/>
        </p:nvSpPr>
        <p:spPr>
          <a:xfrm>
            <a:off x="896100" y="3333485"/>
            <a:ext cx="8403900" cy="69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 sz="1500">
                <a:solidFill>
                  <a:srgbClr val="FFFFFF"/>
                </a:solidFill>
                <a:latin typeface="Hind"/>
                <a:ea typeface="Hind"/>
                <a:cs typeface="Hind"/>
                <a:sym typeface="Hind"/>
              </a:rPr>
              <a:t>What reasons might your opponents use to support their point of view? List THREE reasons.</a:t>
            </a:r>
            <a:endParaRPr b="1" sz="1500">
              <a:solidFill>
                <a:srgbClr val="FFFFFF"/>
              </a:solidFill>
              <a:latin typeface="Hind"/>
              <a:ea typeface="Hind"/>
              <a:cs typeface="Hind"/>
              <a:sym typeface="Hind"/>
            </a:endParaRPr>
          </a:p>
        </p:txBody>
      </p:sp>
      <p:sp>
        <p:nvSpPr>
          <p:cNvPr id="140" name="Google Shape;140;p11"/>
          <p:cNvSpPr txBox="1"/>
          <p:nvPr/>
        </p:nvSpPr>
        <p:spPr>
          <a:xfrm>
            <a:off x="896113" y="5084075"/>
            <a:ext cx="7231200" cy="65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b="1" lang="en" sz="1500">
                <a:solidFill>
                  <a:srgbClr val="FFFFFF"/>
                </a:solidFill>
                <a:latin typeface="Hind"/>
                <a:ea typeface="Hind"/>
                <a:cs typeface="Hind"/>
                <a:sym typeface="Hind"/>
              </a:rPr>
              <a:t>How will you respond to your opponents’ arguments?</a:t>
            </a:r>
            <a:endParaRPr b="1" sz="1500">
              <a:solidFill>
                <a:srgbClr val="FFFFFF"/>
              </a:solidFill>
              <a:latin typeface="Hind"/>
              <a:ea typeface="Hind"/>
              <a:cs typeface="Hind"/>
              <a:sym typeface="Hind"/>
            </a:endParaRPr>
          </a:p>
        </p:txBody>
      </p:sp>
      <p:pic>
        <p:nvPicPr>
          <p:cNvPr id="141" name="Google Shape;141;p11"/>
          <p:cNvPicPr preferRelativeResize="0"/>
          <p:nvPr/>
        </p:nvPicPr>
        <p:blipFill rotWithShape="1">
          <a:blip r:embed="rId2">
            <a:alphaModFix/>
          </a:blip>
          <a:srcRect b="-1896" l="-5407" r="-5407" t="-8369"/>
          <a:stretch/>
        </p:blipFill>
        <p:spPr>
          <a:xfrm flipH="1">
            <a:off x="112700" y="5475900"/>
            <a:ext cx="984075" cy="1676700"/>
          </a:xfrm>
          <a:prstGeom prst="rect">
            <a:avLst/>
          </a:prstGeom>
          <a:noFill/>
          <a:ln>
            <a:noFill/>
          </a:ln>
          <a:effectLst>
            <a:outerShdw blurRad="57150" rotWithShape="0" algn="bl" dir="5400000" dist="19050">
              <a:srgbClr val="000000">
                <a:alpha val="50000"/>
              </a:srgbClr>
            </a:outerShdw>
          </a:effectLst>
        </p:spPr>
      </p:pic>
      <p:pic>
        <p:nvPicPr>
          <p:cNvPr id="142" name="Google Shape;142;p11"/>
          <p:cNvPicPr preferRelativeResize="0"/>
          <p:nvPr/>
        </p:nvPicPr>
        <p:blipFill>
          <a:blip r:embed="rId3">
            <a:alphaModFix/>
          </a:blip>
          <a:stretch>
            <a:fillRect/>
          </a:stretch>
        </p:blipFill>
        <p:spPr>
          <a:xfrm>
            <a:off x="6981275" y="103850"/>
            <a:ext cx="1041725" cy="1607600"/>
          </a:xfrm>
          <a:prstGeom prst="rect">
            <a:avLst/>
          </a:prstGeom>
          <a:noFill/>
          <a:ln>
            <a:noFill/>
          </a:ln>
          <a:effectLst>
            <a:outerShdw blurRad="57150" rotWithShape="0" algn="bl" dir="5400000" dist="19050">
              <a:srgbClr val="000000">
                <a:alpha val="50000"/>
              </a:srgbClr>
            </a:outerShdw>
          </a:effectLst>
        </p:spPr>
      </p:pic>
      <p:sp>
        <p:nvSpPr>
          <p:cNvPr id="143" name="Google Shape;143;p11"/>
          <p:cNvSpPr txBox="1"/>
          <p:nvPr/>
        </p:nvSpPr>
        <p:spPr>
          <a:xfrm>
            <a:off x="1308225" y="350825"/>
            <a:ext cx="1375500" cy="214500"/>
          </a:xfrm>
          <a:prstGeom prst="rect">
            <a:avLst/>
          </a:prstGeom>
          <a:noFill/>
          <a:ln>
            <a:noFill/>
          </a:ln>
        </p:spPr>
        <p:txBody>
          <a:bodyPr anchorCtr="0" anchor="ctr" bIns="91425" lIns="0" spcFirstLastPara="1" rIns="0" wrap="square" tIns="91425">
            <a:noAutofit/>
          </a:bodyPr>
          <a:lstStyle/>
          <a:p>
            <a:pPr indent="0" lvl="0" marL="0" rtl="0" algn="l">
              <a:lnSpc>
                <a:spcPct val="115000"/>
              </a:lnSpc>
              <a:spcBef>
                <a:spcPts val="0"/>
              </a:spcBef>
              <a:spcAft>
                <a:spcPts val="0"/>
              </a:spcAft>
              <a:buNone/>
            </a:pPr>
            <a:r>
              <a:rPr b="1" lang="en" sz="800">
                <a:solidFill>
                  <a:schemeClr val="lt1"/>
                </a:solidFill>
                <a:latin typeface="Roboto"/>
                <a:ea typeface="Roboto"/>
                <a:cs typeface="Roboto"/>
                <a:sym typeface="Roboto"/>
              </a:rPr>
              <a:t>Collaborative Discussions</a:t>
            </a:r>
            <a:endParaRPr sz="800">
              <a:solidFill>
                <a:schemeClr val="lt1"/>
              </a:solidFill>
              <a:latin typeface="Roboto Black"/>
              <a:ea typeface="Roboto Black"/>
              <a:cs typeface="Roboto Black"/>
              <a:sym typeface="Roboto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 TOC" type="tx">
  <p:cSld name="TITLE_AND_BODY">
    <p:spTree>
      <p:nvGrpSpPr>
        <p:cNvPr id="23" name="Shape 23"/>
        <p:cNvGrpSpPr/>
        <p:nvPr/>
      </p:nvGrpSpPr>
      <p:grpSpPr>
        <a:xfrm>
          <a:off x="0" y="0"/>
          <a:ext cx="0" cy="0"/>
          <a:chOff x="0" y="0"/>
          <a:chExt cx="0" cy="0"/>
        </a:xfrm>
      </p:grpSpPr>
      <p:sp>
        <p:nvSpPr>
          <p:cNvPr id="24" name="Google Shape;24;p3"/>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3"/>
          <p:cNvSpPr txBox="1"/>
          <p:nvPr>
            <p:ph idx="1" type="body"/>
          </p:nvPr>
        </p:nvSpPr>
        <p:spPr>
          <a:xfrm>
            <a:off x="4868350" y="6391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26" name="Google Shape;26;p3"/>
          <p:cNvSpPr/>
          <p:nvPr/>
        </p:nvSpPr>
        <p:spPr>
          <a:xfrm>
            <a:off x="531550" y="2636800"/>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1</a:t>
            </a:r>
            <a:endParaRPr b="1" sz="2200">
              <a:solidFill>
                <a:srgbClr val="FFFFFF"/>
              </a:solidFill>
              <a:latin typeface="Hind"/>
              <a:ea typeface="Hind"/>
              <a:cs typeface="Hind"/>
              <a:sym typeface="Hind"/>
            </a:endParaRPr>
          </a:p>
        </p:txBody>
      </p:sp>
      <p:sp>
        <p:nvSpPr>
          <p:cNvPr id="27" name="Google Shape;27;p3"/>
          <p:cNvSpPr txBox="1"/>
          <p:nvPr/>
        </p:nvSpPr>
        <p:spPr>
          <a:xfrm>
            <a:off x="174275" y="825750"/>
            <a:ext cx="4469100" cy="1296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3800">
                <a:latin typeface="Roboto Slab Black"/>
                <a:ea typeface="Roboto Slab Black"/>
                <a:cs typeface="Roboto Slab Black"/>
                <a:sym typeface="Roboto Slab Black"/>
              </a:rPr>
              <a:t>Learn with </a:t>
            </a:r>
            <a:br>
              <a:rPr lang="en" sz="3800">
                <a:latin typeface="Roboto Slab Black"/>
                <a:ea typeface="Roboto Slab Black"/>
                <a:cs typeface="Roboto Slab Black"/>
                <a:sym typeface="Roboto Slab Black"/>
              </a:rPr>
            </a:br>
            <a:r>
              <a:rPr i="1" lang="en" sz="3800">
                <a:latin typeface="Roboto Slab Black"/>
                <a:ea typeface="Roboto Slab Black"/>
                <a:cs typeface="Roboto Slab Black"/>
                <a:sym typeface="Roboto Slab Black"/>
              </a:rPr>
              <a:t>Scholastic News</a:t>
            </a:r>
            <a:r>
              <a:rPr lang="en" sz="3800">
                <a:latin typeface="Roboto Slab Black"/>
                <a:ea typeface="Roboto Slab Black"/>
                <a:cs typeface="Roboto Slab Black"/>
                <a:sym typeface="Roboto Slab Black"/>
              </a:rPr>
              <a:t> </a:t>
            </a:r>
            <a:endParaRPr sz="3800">
              <a:latin typeface="Roboto Slab Black"/>
              <a:ea typeface="Roboto Slab Black"/>
              <a:cs typeface="Roboto Slab Black"/>
              <a:sym typeface="Roboto Slab Black"/>
            </a:endParaRPr>
          </a:p>
        </p:txBody>
      </p:sp>
      <p:sp>
        <p:nvSpPr>
          <p:cNvPr id="28" name="Google Shape;28;p3"/>
          <p:cNvSpPr/>
          <p:nvPr/>
        </p:nvSpPr>
        <p:spPr>
          <a:xfrm>
            <a:off x="257912" y="2180975"/>
            <a:ext cx="4469100" cy="334500"/>
          </a:xfrm>
          <a:prstGeom prst="homePlate">
            <a:avLst>
              <a:gd fmla="val 50000" name="adj"/>
            </a:avLst>
          </a:prstGeom>
          <a:solidFill>
            <a:srgbClr val="FFFF00"/>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b="1"/>
          </a:p>
        </p:txBody>
      </p:sp>
      <p:cxnSp>
        <p:nvCxnSpPr>
          <p:cNvPr id="29" name="Google Shape;29;p3"/>
          <p:cNvCxnSpPr/>
          <p:nvPr/>
        </p:nvCxnSpPr>
        <p:spPr>
          <a:xfrm>
            <a:off x="563475" y="3225310"/>
            <a:ext cx="3816600" cy="0"/>
          </a:xfrm>
          <a:prstGeom prst="straightConnector1">
            <a:avLst/>
          </a:prstGeom>
          <a:noFill/>
          <a:ln cap="flat" cmpd="sng" w="19050">
            <a:solidFill>
              <a:schemeClr val="dk2"/>
            </a:solidFill>
            <a:prstDash val="dot"/>
            <a:round/>
            <a:headEnd len="med" w="med" type="none"/>
            <a:tailEnd len="med" w="med" type="none"/>
          </a:ln>
        </p:spPr>
      </p:cxnSp>
      <p:pic>
        <p:nvPicPr>
          <p:cNvPr id="30" name="Google Shape;30;p3"/>
          <p:cNvPicPr preferRelativeResize="0"/>
          <p:nvPr/>
        </p:nvPicPr>
        <p:blipFill>
          <a:blip r:embed="rId2">
            <a:alphaModFix/>
          </a:blip>
          <a:stretch>
            <a:fillRect/>
          </a:stretch>
        </p:blipFill>
        <p:spPr>
          <a:xfrm rot="420000">
            <a:off x="3772470" y="976999"/>
            <a:ext cx="5696884" cy="6054478"/>
          </a:xfrm>
          <a:prstGeom prst="rect">
            <a:avLst/>
          </a:prstGeom>
          <a:noFill/>
          <a:ln>
            <a:noFill/>
          </a:ln>
          <a:effectLst>
            <a:outerShdw blurRad="142875" rotWithShape="0" algn="bl" dir="2460000" dist="114300">
              <a:srgbClr val="000000">
                <a:alpha val="50000"/>
              </a:srgbClr>
            </a:outerShdw>
          </a:effectLst>
        </p:spPr>
      </p:pic>
      <p:sp>
        <p:nvSpPr>
          <p:cNvPr id="31" name="Google Shape;31;p3"/>
          <p:cNvSpPr txBox="1"/>
          <p:nvPr/>
        </p:nvSpPr>
        <p:spPr>
          <a:xfrm>
            <a:off x="1093250" y="2464150"/>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Watch a Video</a:t>
            </a:r>
            <a:endParaRPr b="1" sz="2000" u="sng">
              <a:solidFill>
                <a:srgbClr val="0000FF"/>
              </a:solidFill>
              <a:latin typeface="Roboto Slab"/>
              <a:ea typeface="Roboto Slab"/>
              <a:cs typeface="Roboto Slab"/>
              <a:sym typeface="Roboto Slab"/>
            </a:endParaRPr>
          </a:p>
        </p:txBody>
      </p:sp>
      <p:sp>
        <p:nvSpPr>
          <p:cNvPr id="32" name="Google Shape;32;p3"/>
          <p:cNvSpPr/>
          <p:nvPr/>
        </p:nvSpPr>
        <p:spPr>
          <a:xfrm>
            <a:off x="531550" y="3438019"/>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2</a:t>
            </a:r>
            <a:endParaRPr b="1" sz="2200">
              <a:solidFill>
                <a:srgbClr val="FFFFFF"/>
              </a:solidFill>
              <a:latin typeface="Hind"/>
              <a:ea typeface="Hind"/>
              <a:cs typeface="Hind"/>
              <a:sym typeface="Hind"/>
            </a:endParaRPr>
          </a:p>
        </p:txBody>
      </p:sp>
      <p:cxnSp>
        <p:nvCxnSpPr>
          <p:cNvPr id="33" name="Google Shape;33;p3"/>
          <p:cNvCxnSpPr/>
          <p:nvPr/>
        </p:nvCxnSpPr>
        <p:spPr>
          <a:xfrm>
            <a:off x="563475" y="4104685"/>
            <a:ext cx="3816600" cy="0"/>
          </a:xfrm>
          <a:prstGeom prst="straightConnector1">
            <a:avLst/>
          </a:prstGeom>
          <a:noFill/>
          <a:ln cap="flat" cmpd="sng" w="19050">
            <a:solidFill>
              <a:schemeClr val="dk2"/>
            </a:solidFill>
            <a:prstDash val="dot"/>
            <a:round/>
            <a:headEnd len="med" w="med" type="none"/>
            <a:tailEnd len="med" w="med" type="none"/>
          </a:ln>
        </p:spPr>
      </p:cxnSp>
      <p:sp>
        <p:nvSpPr>
          <p:cNvPr id="34" name="Google Shape;34;p3"/>
          <p:cNvSpPr txBox="1"/>
          <p:nvPr/>
        </p:nvSpPr>
        <p:spPr>
          <a:xfrm>
            <a:off x="1093250" y="3284419"/>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Answer a Question</a:t>
            </a:r>
            <a:br>
              <a:rPr b="1" lang="en" sz="2000" u="sng">
                <a:solidFill>
                  <a:srgbClr val="0000FF"/>
                </a:solidFill>
                <a:latin typeface="Roboto Slab"/>
                <a:ea typeface="Roboto Slab"/>
                <a:cs typeface="Roboto Slab"/>
                <a:sym typeface="Roboto Slab"/>
              </a:rPr>
            </a:br>
            <a:r>
              <a:rPr b="1" lang="en" sz="2000" u="sng">
                <a:solidFill>
                  <a:srgbClr val="0000FF"/>
                </a:solidFill>
                <a:latin typeface="Roboto Slab"/>
                <a:ea typeface="Roboto Slab"/>
                <a:cs typeface="Roboto Slab"/>
                <a:sym typeface="Roboto Slab"/>
              </a:rPr>
              <a:t>About the Video</a:t>
            </a:r>
            <a:endParaRPr b="1" sz="2000" u="sng">
              <a:solidFill>
                <a:srgbClr val="0000FF"/>
              </a:solidFill>
              <a:latin typeface="Roboto Slab"/>
              <a:ea typeface="Roboto Slab"/>
              <a:cs typeface="Roboto Slab"/>
              <a:sym typeface="Roboto Slab"/>
            </a:endParaRPr>
          </a:p>
        </p:txBody>
      </p:sp>
      <p:sp>
        <p:nvSpPr>
          <p:cNvPr id="35" name="Google Shape;35;p3"/>
          <p:cNvSpPr/>
          <p:nvPr/>
        </p:nvSpPr>
        <p:spPr>
          <a:xfrm>
            <a:off x="531550" y="4315437"/>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3</a:t>
            </a:r>
            <a:endParaRPr b="1" sz="2200">
              <a:solidFill>
                <a:srgbClr val="FFFFFF"/>
              </a:solidFill>
              <a:latin typeface="Hind"/>
              <a:ea typeface="Hind"/>
              <a:cs typeface="Hind"/>
              <a:sym typeface="Hind"/>
            </a:endParaRPr>
          </a:p>
        </p:txBody>
      </p:sp>
      <p:cxnSp>
        <p:nvCxnSpPr>
          <p:cNvPr id="36" name="Google Shape;36;p3"/>
          <p:cNvCxnSpPr/>
          <p:nvPr/>
        </p:nvCxnSpPr>
        <p:spPr>
          <a:xfrm>
            <a:off x="563475" y="4924960"/>
            <a:ext cx="3816600" cy="0"/>
          </a:xfrm>
          <a:prstGeom prst="straightConnector1">
            <a:avLst/>
          </a:prstGeom>
          <a:noFill/>
          <a:ln cap="flat" cmpd="sng" w="19050">
            <a:solidFill>
              <a:schemeClr val="dk2"/>
            </a:solidFill>
            <a:prstDash val="dot"/>
            <a:round/>
            <a:headEnd len="med" w="med" type="none"/>
            <a:tailEnd len="med" w="med" type="none"/>
          </a:ln>
        </p:spPr>
      </p:cxnSp>
      <p:sp>
        <p:nvSpPr>
          <p:cNvPr id="37" name="Google Shape;37;p3"/>
          <p:cNvSpPr txBox="1"/>
          <p:nvPr/>
        </p:nvSpPr>
        <p:spPr>
          <a:xfrm>
            <a:off x="1093250" y="4104688"/>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Read or Listen to the Article</a:t>
            </a:r>
            <a:endParaRPr b="1" sz="2000" u="sng">
              <a:solidFill>
                <a:srgbClr val="0000FF"/>
              </a:solidFill>
              <a:latin typeface="Roboto Slab"/>
              <a:ea typeface="Roboto Slab"/>
              <a:cs typeface="Roboto Slab"/>
              <a:sym typeface="Roboto Slab"/>
            </a:endParaRPr>
          </a:p>
        </p:txBody>
      </p:sp>
      <p:sp>
        <p:nvSpPr>
          <p:cNvPr id="38" name="Google Shape;38;p3"/>
          <p:cNvSpPr/>
          <p:nvPr/>
        </p:nvSpPr>
        <p:spPr>
          <a:xfrm>
            <a:off x="531550" y="5116656"/>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4</a:t>
            </a:r>
            <a:endParaRPr b="1" sz="2200">
              <a:solidFill>
                <a:srgbClr val="FFFFFF"/>
              </a:solidFill>
              <a:latin typeface="Hind"/>
              <a:ea typeface="Hind"/>
              <a:cs typeface="Hind"/>
              <a:sym typeface="Hind"/>
            </a:endParaRPr>
          </a:p>
        </p:txBody>
      </p:sp>
      <p:cxnSp>
        <p:nvCxnSpPr>
          <p:cNvPr id="39" name="Google Shape;39;p3"/>
          <p:cNvCxnSpPr/>
          <p:nvPr/>
        </p:nvCxnSpPr>
        <p:spPr>
          <a:xfrm>
            <a:off x="563475" y="5745235"/>
            <a:ext cx="3816600" cy="0"/>
          </a:xfrm>
          <a:prstGeom prst="straightConnector1">
            <a:avLst/>
          </a:prstGeom>
          <a:noFill/>
          <a:ln cap="flat" cmpd="sng" w="19050">
            <a:solidFill>
              <a:schemeClr val="dk2"/>
            </a:solidFill>
            <a:prstDash val="dot"/>
            <a:round/>
            <a:headEnd len="med" w="med" type="none"/>
            <a:tailEnd len="med" w="med" type="none"/>
          </a:ln>
        </p:spPr>
      </p:cxnSp>
      <p:sp>
        <p:nvSpPr>
          <p:cNvPr id="40" name="Google Shape;40;p3"/>
          <p:cNvSpPr txBox="1"/>
          <p:nvPr/>
        </p:nvSpPr>
        <p:spPr>
          <a:xfrm>
            <a:off x="1093250" y="4924956"/>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Share What You Learned</a:t>
            </a:r>
            <a:endParaRPr b="1" sz="2000" u="sng">
              <a:solidFill>
                <a:srgbClr val="0000FF"/>
              </a:solidFill>
              <a:latin typeface="Roboto Slab"/>
              <a:ea typeface="Roboto Slab"/>
              <a:cs typeface="Roboto Slab"/>
              <a:sym typeface="Roboto Slab"/>
            </a:endParaRPr>
          </a:p>
        </p:txBody>
      </p:sp>
      <p:sp>
        <p:nvSpPr>
          <p:cNvPr id="41" name="Google Shape;41;p3"/>
          <p:cNvSpPr/>
          <p:nvPr/>
        </p:nvSpPr>
        <p:spPr>
          <a:xfrm>
            <a:off x="531550" y="5917875"/>
            <a:ext cx="425400" cy="425400"/>
          </a:xfrm>
          <a:prstGeom prst="ellipse">
            <a:avLst/>
          </a:prstGeom>
          <a:gradFill>
            <a:gsLst>
              <a:gs pos="0">
                <a:srgbClr val="3177EE"/>
              </a:gs>
              <a:gs pos="100000">
                <a:srgbClr val="113D8A"/>
              </a:gs>
            </a:gsLst>
            <a:path path="circle">
              <a:fillToRect b="50%" l="50%" r="50%" t="50%"/>
            </a:path>
            <a:tileRect/>
          </a:gradFill>
          <a:ln>
            <a:noFill/>
          </a:ln>
        </p:spPr>
        <p:txBody>
          <a:bodyPr anchorCtr="0" anchor="ctr"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2200">
                <a:solidFill>
                  <a:srgbClr val="FFFFFF"/>
                </a:solidFill>
                <a:latin typeface="Hind"/>
                <a:ea typeface="Hind"/>
                <a:cs typeface="Hind"/>
                <a:sym typeface="Hind"/>
              </a:rPr>
              <a:t>5</a:t>
            </a:r>
            <a:endParaRPr b="1" sz="2200">
              <a:solidFill>
                <a:srgbClr val="FFFFFF"/>
              </a:solidFill>
              <a:latin typeface="Hind"/>
              <a:ea typeface="Hind"/>
              <a:cs typeface="Hind"/>
              <a:sym typeface="Hind"/>
            </a:endParaRPr>
          </a:p>
        </p:txBody>
      </p:sp>
      <p:sp>
        <p:nvSpPr>
          <p:cNvPr id="42" name="Google Shape;42;p3"/>
          <p:cNvSpPr txBox="1"/>
          <p:nvPr/>
        </p:nvSpPr>
        <p:spPr>
          <a:xfrm>
            <a:off x="1093250" y="5745225"/>
            <a:ext cx="3429600" cy="7707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000" u="sng">
                <a:solidFill>
                  <a:srgbClr val="0000FF"/>
                </a:solidFill>
                <a:latin typeface="Roboto Slab"/>
                <a:ea typeface="Roboto Slab"/>
                <a:cs typeface="Roboto Slab"/>
                <a:sym typeface="Roboto Slab"/>
              </a:rPr>
              <a:t>Practice a Skill</a:t>
            </a:r>
            <a:endParaRPr b="1" sz="2000" u="sng">
              <a:solidFill>
                <a:srgbClr val="0000FF"/>
              </a:solidFill>
              <a:latin typeface="Roboto Slab"/>
              <a:ea typeface="Roboto Slab"/>
              <a:cs typeface="Roboto Slab"/>
              <a:sym typeface="Roboto Slab"/>
            </a:endParaRPr>
          </a:p>
        </p:txBody>
      </p:sp>
      <p:sp>
        <p:nvSpPr>
          <p:cNvPr id="43" name="Google Shape;43;p3"/>
          <p:cNvSpPr/>
          <p:nvPr/>
        </p:nvSpPr>
        <p:spPr>
          <a:xfrm>
            <a:off x="2683800" y="118872"/>
            <a:ext cx="4233600" cy="365700"/>
          </a:xfrm>
          <a:prstGeom prst="roundRect">
            <a:avLst>
              <a:gd fmla="val 16667" name="adj"/>
            </a:avLst>
          </a:prstGeom>
          <a:solidFill>
            <a:srgbClr val="FFFFFF"/>
          </a:solidFill>
          <a:ln cap="flat" cmpd="sng" w="28575">
            <a:solidFill>
              <a:srgbClr val="000000"/>
            </a:solidFill>
            <a:prstDash val="solid"/>
            <a:round/>
            <a:headEnd len="sm" w="sm" type="none"/>
            <a:tailEnd len="sm" w="sm" type="none"/>
          </a:ln>
          <a:effectLst>
            <a:outerShdw blurRad="57150" rotWithShape="0" algn="bl" dir="2760000" dist="104775">
              <a:srgbClr val="595959">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txBox="1"/>
          <p:nvPr/>
        </p:nvSpPr>
        <p:spPr>
          <a:xfrm>
            <a:off x="2683800" y="63725"/>
            <a:ext cx="784500" cy="42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Hind"/>
                <a:ea typeface="Hind"/>
                <a:cs typeface="Hind"/>
                <a:sym typeface="Hind"/>
              </a:rPr>
              <a:t>Name</a:t>
            </a:r>
            <a:endParaRPr b="1" sz="1600">
              <a:latin typeface="Hind"/>
              <a:ea typeface="Hind"/>
              <a:cs typeface="Hind"/>
              <a:sym typeface="Hind"/>
            </a:endParaRPr>
          </a:p>
        </p:txBody>
      </p:sp>
      <p:sp>
        <p:nvSpPr>
          <p:cNvPr id="45" name="Google Shape;45;p3"/>
          <p:cNvSpPr txBox="1"/>
          <p:nvPr/>
        </p:nvSpPr>
        <p:spPr>
          <a:xfrm>
            <a:off x="1242493" y="2186925"/>
            <a:ext cx="3829800" cy="278400"/>
          </a:xfrm>
          <a:prstGeom prst="rect">
            <a:avLst/>
          </a:prstGeom>
          <a:noFill/>
          <a:ln>
            <a:noFill/>
          </a:ln>
        </p:spPr>
        <p:txBody>
          <a:bodyPr anchorCtr="0" anchor="ctr" bIns="110375" lIns="110375" spcFirstLastPara="1" rIns="110375" wrap="square" tIns="110375">
            <a:noAutofit/>
          </a:bodyPr>
          <a:lstStyle/>
          <a:p>
            <a:pPr indent="0" lvl="0" marL="0" rtl="0" algn="l">
              <a:spcBef>
                <a:spcPts val="0"/>
              </a:spcBef>
              <a:spcAft>
                <a:spcPts val="0"/>
              </a:spcAft>
              <a:buNone/>
            </a:pPr>
            <a:r>
              <a:rPr b="1" lang="en" sz="2300">
                <a:latin typeface="Hind"/>
                <a:ea typeface="Hind"/>
                <a:cs typeface="Hind"/>
                <a:sym typeface="Hind"/>
              </a:rPr>
              <a:t>OCTOBER 3, 2022</a:t>
            </a:r>
            <a:endParaRPr b="1" sz="2300">
              <a:latin typeface="Hind"/>
              <a:ea typeface="Hind"/>
              <a:cs typeface="Hind"/>
              <a:sym typeface="Hind"/>
            </a:endParaRPr>
          </a:p>
        </p:txBody>
      </p:sp>
      <p:pic>
        <p:nvPicPr>
          <p:cNvPr id="46" name="Google Shape;46;p3"/>
          <p:cNvPicPr preferRelativeResize="0"/>
          <p:nvPr/>
        </p:nvPicPr>
        <p:blipFill rotWithShape="1">
          <a:blip r:embed="rId3">
            <a:alphaModFix/>
          </a:blip>
          <a:srcRect b="641" l="0" r="0" t="651"/>
          <a:stretch/>
        </p:blipFill>
        <p:spPr>
          <a:xfrm rot="420001">
            <a:off x="4927270" y="1554688"/>
            <a:ext cx="3434785" cy="45371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 Watch a Video">
  <p:cSld name="TITLE_AND_BODY_1">
    <p:spTree>
      <p:nvGrpSpPr>
        <p:cNvPr id="47" name="Shape 47"/>
        <p:cNvGrpSpPr/>
        <p:nvPr/>
      </p:nvGrpSpPr>
      <p:grpSpPr>
        <a:xfrm>
          <a:off x="0" y="0"/>
          <a:ext cx="0" cy="0"/>
          <a:chOff x="0" y="0"/>
          <a:chExt cx="0" cy="0"/>
        </a:xfrm>
      </p:grpSpPr>
      <p:sp>
        <p:nvSpPr>
          <p:cNvPr id="48" name="Google Shape;48;p4"/>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4"/>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50" name="Google Shape;50;p4"/>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Watch a Video</a:t>
            </a:r>
            <a:endParaRPr sz="3700">
              <a:latin typeface="Roboto Slab Black"/>
              <a:ea typeface="Roboto Slab Black"/>
              <a:cs typeface="Roboto Slab Black"/>
              <a:sym typeface="Roboto Slab Black"/>
            </a:endParaRPr>
          </a:p>
        </p:txBody>
      </p:sp>
      <p:pic>
        <p:nvPicPr>
          <p:cNvPr id="51" name="Google Shape;51;p4"/>
          <p:cNvPicPr preferRelativeResize="0"/>
          <p:nvPr/>
        </p:nvPicPr>
        <p:blipFill>
          <a:blip r:embed="rId2">
            <a:alphaModFix/>
          </a:blip>
          <a:stretch>
            <a:fillRect/>
          </a:stretch>
        </p:blipFill>
        <p:spPr>
          <a:xfrm>
            <a:off x="977364" y="1344150"/>
            <a:ext cx="7534949" cy="5535900"/>
          </a:xfrm>
          <a:prstGeom prst="rect">
            <a:avLst/>
          </a:prstGeom>
          <a:noFill/>
          <a:ln>
            <a:noFill/>
          </a:ln>
          <a:effectLst>
            <a:outerShdw blurRad="57150" rotWithShape="0" algn="bl" dir="5400000" dist="19050">
              <a:srgbClr val="000000">
                <a:alpha val="50000"/>
              </a:srgbClr>
            </a:outerShdw>
          </a:effectLst>
        </p:spPr>
      </p:pic>
      <p:pic>
        <p:nvPicPr>
          <p:cNvPr id="52" name="Google Shape;52;p4"/>
          <p:cNvPicPr preferRelativeResize="0"/>
          <p:nvPr/>
        </p:nvPicPr>
        <p:blipFill>
          <a:blip r:embed="rId3">
            <a:alphaModFix/>
          </a:blip>
          <a:stretch>
            <a:fillRect/>
          </a:stretch>
        </p:blipFill>
        <p:spPr>
          <a:xfrm>
            <a:off x="3554603" y="5154165"/>
            <a:ext cx="2380501" cy="991875"/>
          </a:xfrm>
          <a:prstGeom prst="rect">
            <a:avLst/>
          </a:prstGeom>
          <a:noFill/>
          <a:ln>
            <a:noFill/>
          </a:ln>
        </p:spPr>
      </p:pic>
      <p:sp>
        <p:nvSpPr>
          <p:cNvPr id="53" name="Google Shape;53;p4"/>
          <p:cNvSpPr txBox="1"/>
          <p:nvPr/>
        </p:nvSpPr>
        <p:spPr>
          <a:xfrm>
            <a:off x="3852353" y="5405627"/>
            <a:ext cx="17850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Slab Black"/>
                <a:ea typeface="Roboto Slab Black"/>
                <a:cs typeface="Roboto Slab Black"/>
                <a:sym typeface="Roboto Slab Black"/>
              </a:rPr>
              <a:t>Click Here</a:t>
            </a:r>
            <a:endParaRPr sz="2500">
              <a:solidFill>
                <a:srgbClr val="FFFFFF"/>
              </a:solidFill>
              <a:latin typeface="Roboto Slab Black"/>
              <a:ea typeface="Roboto Slab Black"/>
              <a:cs typeface="Roboto Slab Black"/>
              <a:sym typeface="Roboto Slab Black"/>
            </a:endParaRPr>
          </a:p>
        </p:txBody>
      </p:sp>
      <p:sp>
        <p:nvSpPr>
          <p:cNvPr id="54" name="Google Shape;54;p4"/>
          <p:cNvSpPr/>
          <p:nvPr/>
        </p:nvSpPr>
        <p:spPr>
          <a:xfrm>
            <a:off x="1218300" y="6876900"/>
            <a:ext cx="7281900" cy="334500"/>
          </a:xfrm>
          <a:prstGeom prst="homePlate">
            <a:avLst>
              <a:gd fmla="val 50000" name="adj"/>
            </a:avLst>
          </a:prstGeom>
          <a:solidFill>
            <a:srgbClr val="FFFF00"/>
          </a:solidFill>
          <a:ln cap="flat" cmpd="sng" w="9525">
            <a:solidFill>
              <a:srgbClr val="000000"/>
            </a:solidFill>
            <a:prstDash val="solid"/>
            <a:round/>
            <a:headEnd len="sm" w="sm" type="none"/>
            <a:tailEnd len="sm" w="sm" type="none"/>
          </a:ln>
          <a:effectLst>
            <a:outerShdw rotWithShape="0" algn="bl" dir="4080000" dist="57150">
              <a:srgbClr val="000000">
                <a:alpha val="96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300"/>
              <a:buFont typeface="Arial"/>
              <a:buNone/>
            </a:pPr>
            <a:r>
              <a:rPr b="1" lang="en" sz="1800">
                <a:solidFill>
                  <a:schemeClr val="dk1"/>
                </a:solidFill>
                <a:latin typeface="Hind"/>
                <a:ea typeface="Hind"/>
                <a:cs typeface="Hind"/>
                <a:sym typeface="Hind"/>
              </a:rPr>
              <a:t>Now answer a question about the video on the next slide.</a:t>
            </a:r>
            <a:endParaRPr b="1" sz="1800">
              <a:solidFill>
                <a:schemeClr val="dk1"/>
              </a:solidFill>
              <a:latin typeface="Hind"/>
              <a:ea typeface="Hind"/>
              <a:cs typeface="Hind"/>
              <a:sym typeface="Hind"/>
            </a:endParaRPr>
          </a:p>
        </p:txBody>
      </p:sp>
      <p:sp>
        <p:nvSpPr>
          <p:cNvPr id="55" name="Google Shape;55;p4"/>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370300" y="845235"/>
            <a:ext cx="409800" cy="275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4"/>
          <p:cNvPicPr preferRelativeResize="0"/>
          <p:nvPr/>
        </p:nvPicPr>
        <p:blipFill>
          <a:blip r:embed="rId4">
            <a:alphaModFix/>
          </a:blip>
          <a:stretch>
            <a:fillRect/>
          </a:stretch>
        </p:blipFill>
        <p:spPr>
          <a:xfrm>
            <a:off x="272770" y="803232"/>
            <a:ext cx="608401" cy="470151"/>
          </a:xfrm>
          <a:prstGeom prst="rect">
            <a:avLst/>
          </a:prstGeom>
          <a:noFill/>
          <a:ln>
            <a:noFill/>
          </a:ln>
        </p:spPr>
      </p:pic>
      <p:pic>
        <p:nvPicPr>
          <p:cNvPr id="58" name="Google Shape;58;p4"/>
          <p:cNvPicPr preferRelativeResize="0"/>
          <p:nvPr/>
        </p:nvPicPr>
        <p:blipFill rotWithShape="1">
          <a:blip r:embed="rId5">
            <a:alphaModFix/>
          </a:blip>
          <a:srcRect b="3183" l="0" r="0" t="3174"/>
          <a:stretch/>
        </p:blipFill>
        <p:spPr>
          <a:xfrm>
            <a:off x="1901475" y="1838575"/>
            <a:ext cx="5665251" cy="29980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 Video Question">
  <p:cSld name="TITLE_AND_BODY_1_1">
    <p:spTree>
      <p:nvGrpSpPr>
        <p:cNvPr id="59" name="Shape 59"/>
        <p:cNvGrpSpPr/>
        <p:nvPr/>
      </p:nvGrpSpPr>
      <p:grpSpPr>
        <a:xfrm>
          <a:off x="0" y="0"/>
          <a:ext cx="0" cy="0"/>
          <a:chOff x="0" y="0"/>
          <a:chExt cx="0" cy="0"/>
        </a:xfrm>
      </p:grpSpPr>
      <p:sp>
        <p:nvSpPr>
          <p:cNvPr id="60" name="Google Shape;60;p5"/>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5"/>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pic>
        <p:nvPicPr>
          <p:cNvPr id="62" name="Google Shape;62;p5"/>
          <p:cNvPicPr preferRelativeResize="0"/>
          <p:nvPr/>
        </p:nvPicPr>
        <p:blipFill>
          <a:blip r:embed="rId2">
            <a:alphaModFix/>
          </a:blip>
          <a:stretch>
            <a:fillRect/>
          </a:stretch>
        </p:blipFill>
        <p:spPr>
          <a:xfrm>
            <a:off x="3381272" y="4244145"/>
            <a:ext cx="3909050" cy="2631325"/>
          </a:xfrm>
          <a:prstGeom prst="rect">
            <a:avLst/>
          </a:prstGeom>
          <a:noFill/>
          <a:ln>
            <a:noFill/>
          </a:ln>
        </p:spPr>
      </p:pic>
      <p:sp>
        <p:nvSpPr>
          <p:cNvPr id="63" name="Google Shape;63;p5"/>
          <p:cNvSpPr/>
          <p:nvPr/>
        </p:nvSpPr>
        <p:spPr>
          <a:xfrm flipH="1" rot="-5400000">
            <a:off x="2451150" y="4039675"/>
            <a:ext cx="1691400" cy="2593800"/>
          </a:xfrm>
          <a:prstGeom prst="wedgeEllipseCallout">
            <a:avLst>
              <a:gd fmla="val -20833" name="adj1"/>
              <a:gd fmla="val 62500" name="adj2"/>
            </a:avLst>
          </a:prstGeom>
          <a:solidFill>
            <a:srgbClr val="FFFF00"/>
          </a:solidFill>
          <a:ln cap="flat" cmpd="sng" w="19050">
            <a:solidFill>
              <a:srgbClr val="000000"/>
            </a:solidFill>
            <a:prstDash val="solid"/>
            <a:round/>
            <a:headEnd len="sm" w="sm" type="none"/>
            <a:tailEnd len="sm" w="sm" type="none"/>
          </a:ln>
          <a:effectLst>
            <a:outerShdw rotWithShape="0" algn="bl" dir="4800000" dist="952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nvSpPr>
        <p:spPr>
          <a:xfrm>
            <a:off x="1999850" y="4673350"/>
            <a:ext cx="2593800" cy="123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rgbClr val="FF0000"/>
                </a:solidFill>
                <a:latin typeface="Fredoka One"/>
                <a:ea typeface="Fredoka One"/>
                <a:cs typeface="Fredoka One"/>
                <a:sym typeface="Fredoka One"/>
              </a:rPr>
              <a:t>Now get </a:t>
            </a:r>
            <a:br>
              <a:rPr lang="en" sz="2700">
                <a:solidFill>
                  <a:srgbClr val="FF0000"/>
                </a:solidFill>
                <a:latin typeface="Fredoka One"/>
                <a:ea typeface="Fredoka One"/>
                <a:cs typeface="Fredoka One"/>
                <a:sym typeface="Fredoka One"/>
              </a:rPr>
            </a:br>
            <a:r>
              <a:rPr lang="en" sz="2700">
                <a:solidFill>
                  <a:srgbClr val="FF0000"/>
                </a:solidFill>
                <a:latin typeface="Fredoka One"/>
                <a:ea typeface="Fredoka One"/>
                <a:cs typeface="Fredoka One"/>
                <a:sym typeface="Fredoka One"/>
              </a:rPr>
              <a:t>ready to read </a:t>
            </a:r>
            <a:br>
              <a:rPr lang="en" sz="2700">
                <a:solidFill>
                  <a:srgbClr val="FF0000"/>
                </a:solidFill>
                <a:latin typeface="Fredoka One"/>
                <a:ea typeface="Fredoka One"/>
                <a:cs typeface="Fredoka One"/>
                <a:sym typeface="Fredoka One"/>
              </a:rPr>
            </a:br>
            <a:r>
              <a:rPr lang="en" sz="2700">
                <a:solidFill>
                  <a:srgbClr val="FF0000"/>
                </a:solidFill>
                <a:latin typeface="Fredoka One"/>
                <a:ea typeface="Fredoka One"/>
                <a:cs typeface="Fredoka One"/>
                <a:sym typeface="Fredoka One"/>
              </a:rPr>
              <a:t>the article!</a:t>
            </a:r>
            <a:endParaRPr sz="2700">
              <a:solidFill>
                <a:srgbClr val="FF0000"/>
              </a:solidFill>
              <a:latin typeface="Fredoka One"/>
              <a:ea typeface="Fredoka One"/>
              <a:cs typeface="Fredoka One"/>
              <a:sym typeface="Fredoka One"/>
            </a:endParaRPr>
          </a:p>
        </p:txBody>
      </p:sp>
      <p:sp>
        <p:nvSpPr>
          <p:cNvPr id="65" name="Google Shape;65;p5"/>
          <p:cNvSpPr txBox="1"/>
          <p:nvPr/>
        </p:nvSpPr>
        <p:spPr>
          <a:xfrm>
            <a:off x="880125" y="823200"/>
            <a:ext cx="8444700" cy="6372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Answer a Question About the Video</a:t>
            </a:r>
            <a:endParaRPr sz="3700">
              <a:latin typeface="Roboto Slab Black"/>
              <a:ea typeface="Roboto Slab Black"/>
              <a:cs typeface="Roboto Slab Black"/>
              <a:sym typeface="Roboto Slab Black"/>
            </a:endParaRPr>
          </a:p>
        </p:txBody>
      </p:sp>
      <p:sp>
        <p:nvSpPr>
          <p:cNvPr id="66" name="Google Shape;66;p5"/>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370300" y="845235"/>
            <a:ext cx="409800" cy="2751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5"/>
          <p:cNvPicPr preferRelativeResize="0"/>
          <p:nvPr/>
        </p:nvPicPr>
        <p:blipFill>
          <a:blip r:embed="rId3">
            <a:alphaModFix/>
          </a:blip>
          <a:stretch>
            <a:fillRect/>
          </a:stretch>
        </p:blipFill>
        <p:spPr>
          <a:xfrm>
            <a:off x="272770" y="803232"/>
            <a:ext cx="608401" cy="470151"/>
          </a:xfrm>
          <a:prstGeom prst="rect">
            <a:avLst/>
          </a:prstGeom>
          <a:noFill/>
          <a:ln>
            <a:noFill/>
          </a:ln>
        </p:spPr>
      </p:pic>
      <p:sp>
        <p:nvSpPr>
          <p:cNvPr id="69" name="Google Shape;69;p5"/>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How do fossils form? What kinds of things can we learn from them?</a:t>
            </a:r>
            <a:endParaRPr b="1" sz="2700">
              <a:solidFill>
                <a:srgbClr val="0B5394"/>
              </a:solidFill>
              <a:latin typeface="Hind"/>
              <a:ea typeface="Hind"/>
              <a:cs typeface="Hind"/>
              <a:sym typeface="Hi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 Read &amp; Listen">
  <p:cSld name="TITLE_AND_BODY_2">
    <p:spTree>
      <p:nvGrpSpPr>
        <p:cNvPr id="70" name="Shape 70"/>
        <p:cNvGrpSpPr/>
        <p:nvPr/>
      </p:nvGrpSpPr>
      <p:grpSpPr>
        <a:xfrm>
          <a:off x="0" y="0"/>
          <a:ext cx="0" cy="0"/>
          <a:chOff x="0" y="0"/>
          <a:chExt cx="0" cy="0"/>
        </a:xfrm>
      </p:grpSpPr>
      <p:sp>
        <p:nvSpPr>
          <p:cNvPr id="71" name="Google Shape;71;p6"/>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6"/>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pic>
        <p:nvPicPr>
          <p:cNvPr id="73" name="Google Shape;73;p6"/>
          <p:cNvPicPr preferRelativeResize="0"/>
          <p:nvPr/>
        </p:nvPicPr>
        <p:blipFill rotWithShape="1">
          <a:blip r:embed="rId2">
            <a:alphaModFix/>
          </a:blip>
          <a:srcRect b="8949" l="10610" r="-10610" t="-8950"/>
          <a:stretch/>
        </p:blipFill>
        <p:spPr>
          <a:xfrm>
            <a:off x="-315006" y="-167600"/>
            <a:ext cx="11384700" cy="7495824"/>
          </a:xfrm>
          <a:prstGeom prst="rect">
            <a:avLst/>
          </a:prstGeom>
          <a:noFill/>
          <a:ln>
            <a:noFill/>
          </a:ln>
          <a:effectLst>
            <a:outerShdw blurRad="57150" rotWithShape="0" algn="bl" dir="5400000" dist="19050">
              <a:srgbClr val="000000">
                <a:alpha val="50000"/>
              </a:srgbClr>
            </a:outerShdw>
            <a:reflection blurRad="0" dir="0" dist="0" endA="0" endPos="1000" fadeDir="5400012" kx="0" rotWithShape="0" algn="bl" stPos="0" sy="-100000" ky="0"/>
          </a:effectLst>
        </p:spPr>
      </p:pic>
      <p:sp>
        <p:nvSpPr>
          <p:cNvPr id="74" name="Google Shape;74;p6"/>
          <p:cNvSpPr txBox="1"/>
          <p:nvPr/>
        </p:nvSpPr>
        <p:spPr>
          <a:xfrm>
            <a:off x="7260550" y="3424375"/>
            <a:ext cx="1626000" cy="1675800"/>
          </a:xfrm>
          <a:prstGeom prst="rect">
            <a:avLst/>
          </a:prstGeom>
          <a:noFill/>
          <a:ln>
            <a:noFill/>
          </a:ln>
        </p:spPr>
        <p:txBody>
          <a:bodyPr anchorCtr="0" anchor="t" bIns="110375" lIns="110375" spcFirstLastPara="1" rIns="110375" wrap="square" tIns="110375">
            <a:noAutofit/>
          </a:bodyPr>
          <a:lstStyle/>
          <a:p>
            <a:pPr indent="0" lvl="0" marL="0" rtl="0" algn="ctr">
              <a:spcBef>
                <a:spcPts val="0"/>
              </a:spcBef>
              <a:spcAft>
                <a:spcPts val="0"/>
              </a:spcAft>
              <a:buClr>
                <a:schemeClr val="dk1"/>
              </a:buClr>
              <a:buSzPts val="1300"/>
              <a:buFont typeface="Arial"/>
              <a:buNone/>
            </a:pPr>
            <a:r>
              <a:rPr b="1" lang="en" sz="1800">
                <a:latin typeface="Hind"/>
                <a:ea typeface="Hind"/>
                <a:cs typeface="Hind"/>
                <a:sym typeface="Hind"/>
              </a:rPr>
              <a:t>Look for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t/>
            </a:r>
            <a:endParaRPr b="1" sz="1800">
              <a:latin typeface="Hind"/>
              <a:ea typeface="Hind"/>
              <a:cs typeface="Hind"/>
              <a:sym typeface="Hind"/>
            </a:endParaRPr>
          </a:p>
          <a:p>
            <a:pPr indent="0" lvl="0" marL="0" rtl="0" algn="ctr">
              <a:spcBef>
                <a:spcPts val="0"/>
              </a:spcBef>
              <a:spcAft>
                <a:spcPts val="0"/>
              </a:spcAft>
              <a:buClr>
                <a:schemeClr val="dk1"/>
              </a:buClr>
              <a:buSzPts val="1300"/>
              <a:buFont typeface="Arial"/>
              <a:buNone/>
            </a:pPr>
            <a:r>
              <a:rPr b="1" lang="en" sz="1800">
                <a:latin typeface="Hind"/>
                <a:ea typeface="Hind"/>
                <a:cs typeface="Hind"/>
                <a:sym typeface="Hind"/>
              </a:rPr>
              <a:t> to listen to the article.</a:t>
            </a:r>
            <a:endParaRPr b="1" sz="1800">
              <a:latin typeface="Hind"/>
              <a:ea typeface="Hind"/>
              <a:cs typeface="Hind"/>
              <a:sym typeface="Hind"/>
            </a:endParaRPr>
          </a:p>
        </p:txBody>
      </p:sp>
      <p:pic>
        <p:nvPicPr>
          <p:cNvPr id="75" name="Google Shape;75;p6"/>
          <p:cNvPicPr preferRelativeResize="0"/>
          <p:nvPr/>
        </p:nvPicPr>
        <p:blipFill>
          <a:blip r:embed="rId3">
            <a:alphaModFix/>
          </a:blip>
          <a:stretch>
            <a:fillRect/>
          </a:stretch>
        </p:blipFill>
        <p:spPr>
          <a:xfrm>
            <a:off x="6883300" y="2514925"/>
            <a:ext cx="2380501" cy="991875"/>
          </a:xfrm>
          <a:prstGeom prst="rect">
            <a:avLst/>
          </a:prstGeom>
          <a:noFill/>
          <a:ln>
            <a:noFill/>
          </a:ln>
        </p:spPr>
      </p:pic>
      <p:sp>
        <p:nvSpPr>
          <p:cNvPr id="76" name="Google Shape;76;p6"/>
          <p:cNvSpPr txBox="1"/>
          <p:nvPr/>
        </p:nvSpPr>
        <p:spPr>
          <a:xfrm>
            <a:off x="7198150" y="2753700"/>
            <a:ext cx="17850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Slab Black"/>
                <a:ea typeface="Roboto Slab Black"/>
                <a:cs typeface="Roboto Slab Black"/>
                <a:sym typeface="Roboto Slab Black"/>
              </a:rPr>
              <a:t>Click Here</a:t>
            </a:r>
            <a:endParaRPr sz="2500">
              <a:solidFill>
                <a:srgbClr val="FFFFFF"/>
              </a:solidFill>
              <a:latin typeface="Roboto Slab Black"/>
              <a:ea typeface="Roboto Slab Black"/>
              <a:cs typeface="Roboto Slab Black"/>
              <a:sym typeface="Roboto Slab Black"/>
            </a:endParaRPr>
          </a:p>
        </p:txBody>
      </p:sp>
      <p:pic>
        <p:nvPicPr>
          <p:cNvPr id="77" name="Google Shape;77;p6"/>
          <p:cNvPicPr preferRelativeResize="0"/>
          <p:nvPr/>
        </p:nvPicPr>
        <p:blipFill>
          <a:blip r:embed="rId4">
            <a:alphaModFix/>
          </a:blip>
          <a:stretch>
            <a:fillRect/>
          </a:stretch>
        </p:blipFill>
        <p:spPr>
          <a:xfrm>
            <a:off x="7419550" y="3841850"/>
            <a:ext cx="1342200" cy="458525"/>
          </a:xfrm>
          <a:prstGeom prst="rect">
            <a:avLst/>
          </a:prstGeom>
          <a:noFill/>
          <a:ln cap="flat" cmpd="sng" w="9525">
            <a:solidFill>
              <a:srgbClr val="999999"/>
            </a:solidFill>
            <a:prstDash val="solid"/>
            <a:round/>
            <a:headEnd len="sm" w="sm" type="none"/>
            <a:tailEnd len="sm" w="sm" type="none"/>
          </a:ln>
          <a:effectLst>
            <a:outerShdw blurRad="57150" rotWithShape="0" algn="bl" dir="5400000" dist="19050">
              <a:srgbClr val="000000">
                <a:alpha val="50000"/>
              </a:srgbClr>
            </a:outerShdw>
          </a:effectLst>
        </p:spPr>
      </p:pic>
      <p:sp>
        <p:nvSpPr>
          <p:cNvPr id="78" name="Google Shape;78;p6"/>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Read or Listen to the Article</a:t>
            </a:r>
            <a:endParaRPr sz="3700">
              <a:latin typeface="Roboto Slab Black"/>
              <a:ea typeface="Roboto Slab Black"/>
              <a:cs typeface="Roboto Slab Black"/>
              <a:sym typeface="Roboto Slab Black"/>
            </a:endParaRPr>
          </a:p>
        </p:txBody>
      </p:sp>
      <p:sp>
        <p:nvSpPr>
          <p:cNvPr id="79" name="Google Shape;79;p6"/>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6"/>
          <p:cNvPicPr preferRelativeResize="0"/>
          <p:nvPr/>
        </p:nvPicPr>
        <p:blipFill>
          <a:blip r:embed="rId5">
            <a:alphaModFix/>
          </a:blip>
          <a:stretch>
            <a:fillRect/>
          </a:stretch>
        </p:blipFill>
        <p:spPr>
          <a:xfrm>
            <a:off x="265675" y="793643"/>
            <a:ext cx="613950" cy="474425"/>
          </a:xfrm>
          <a:prstGeom prst="rect">
            <a:avLst/>
          </a:prstGeom>
          <a:noFill/>
          <a:ln>
            <a:noFill/>
          </a:ln>
        </p:spPr>
      </p:pic>
      <p:pic>
        <p:nvPicPr>
          <p:cNvPr id="82" name="Google Shape;82;p6"/>
          <p:cNvPicPr preferRelativeResize="0"/>
          <p:nvPr/>
        </p:nvPicPr>
        <p:blipFill rotWithShape="1">
          <a:blip r:embed="rId6">
            <a:alphaModFix/>
          </a:blip>
          <a:srcRect b="767" l="0" r="0" t="777"/>
          <a:stretch/>
        </p:blipFill>
        <p:spPr>
          <a:xfrm>
            <a:off x="1731186" y="1919727"/>
            <a:ext cx="4883893" cy="3217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 CRQs 1+2">
  <p:cSld name="TITLE_AND_BODY_1_2">
    <p:spTree>
      <p:nvGrpSpPr>
        <p:cNvPr id="83" name="Shape 83"/>
        <p:cNvGrpSpPr/>
        <p:nvPr/>
      </p:nvGrpSpPr>
      <p:grpSpPr>
        <a:xfrm>
          <a:off x="0" y="0"/>
          <a:ext cx="0" cy="0"/>
          <a:chOff x="0" y="0"/>
          <a:chExt cx="0" cy="0"/>
        </a:xfrm>
      </p:grpSpPr>
      <p:sp>
        <p:nvSpPr>
          <p:cNvPr id="84" name="Google Shape;84;p7"/>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7"/>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86" name="Google Shape;86;p7"/>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Share What You Learned</a:t>
            </a:r>
            <a:endParaRPr sz="3700">
              <a:latin typeface="Roboto Slab Black"/>
              <a:ea typeface="Roboto Slab Black"/>
              <a:cs typeface="Roboto Slab Black"/>
              <a:sym typeface="Roboto Slab Black"/>
            </a:endParaRPr>
          </a:p>
        </p:txBody>
      </p:sp>
      <p:sp>
        <p:nvSpPr>
          <p:cNvPr id="87" name="Google Shape;87;p7"/>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7"/>
          <p:cNvPicPr preferRelativeResize="0"/>
          <p:nvPr/>
        </p:nvPicPr>
        <p:blipFill>
          <a:blip r:embed="rId2">
            <a:alphaModFix/>
          </a:blip>
          <a:stretch>
            <a:fillRect/>
          </a:stretch>
        </p:blipFill>
        <p:spPr>
          <a:xfrm>
            <a:off x="265675" y="793643"/>
            <a:ext cx="613950" cy="474425"/>
          </a:xfrm>
          <a:prstGeom prst="rect">
            <a:avLst/>
          </a:prstGeom>
          <a:noFill/>
          <a:ln>
            <a:noFill/>
          </a:ln>
        </p:spPr>
      </p:pic>
      <p:sp>
        <p:nvSpPr>
          <p:cNvPr id="90" name="Google Shape;90;p7"/>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How does a fossil auction work?</a:t>
            </a:r>
            <a:endParaRPr b="1" sz="2700">
              <a:solidFill>
                <a:srgbClr val="0B5394"/>
              </a:solidFill>
              <a:latin typeface="Hind"/>
              <a:ea typeface="Hind"/>
              <a:cs typeface="Hind"/>
              <a:sym typeface="Hind"/>
            </a:endParaRPr>
          </a:p>
        </p:txBody>
      </p:sp>
      <p:sp>
        <p:nvSpPr>
          <p:cNvPr id="91" name="Google Shape;91;p7"/>
          <p:cNvSpPr txBox="1"/>
          <p:nvPr/>
        </p:nvSpPr>
        <p:spPr>
          <a:xfrm>
            <a:off x="565350" y="4267950"/>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Why do some people say the U.S. should follow the example of Alberta, Canada?</a:t>
            </a:r>
            <a:endParaRPr b="1" sz="2700">
              <a:solidFill>
                <a:srgbClr val="0B5394"/>
              </a:solidFill>
              <a:latin typeface="Hind"/>
              <a:ea typeface="Hind"/>
              <a:cs typeface="Hind"/>
              <a:sym typeface="Hi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 CRQ 3/Good Job!">
  <p:cSld name="TITLE_AND_BODY_1_1_1">
    <p:spTree>
      <p:nvGrpSpPr>
        <p:cNvPr id="92" name="Shape 92"/>
        <p:cNvGrpSpPr/>
        <p:nvPr/>
      </p:nvGrpSpPr>
      <p:grpSpPr>
        <a:xfrm>
          <a:off x="0" y="0"/>
          <a:ext cx="0" cy="0"/>
          <a:chOff x="0" y="0"/>
          <a:chExt cx="0" cy="0"/>
        </a:xfrm>
      </p:grpSpPr>
      <p:sp>
        <p:nvSpPr>
          <p:cNvPr id="93" name="Google Shape;93;p8"/>
          <p:cNvSpPr txBox="1"/>
          <p:nvPr>
            <p:ph idx="12" type="sldNum"/>
          </p:nvPr>
        </p:nvSpPr>
        <p:spPr>
          <a:xfrm>
            <a:off x="8896081" y="6632131"/>
            <a:ext cx="576300" cy="559800"/>
          </a:xfrm>
          <a:prstGeom prst="rect">
            <a:avLst/>
          </a:prstGeom>
        </p:spPr>
        <p:txBody>
          <a:bodyPr anchorCtr="0" anchor="ctr" bIns="110375" lIns="110375" spcFirstLastPara="1" rIns="110375" wrap="square" tIns="1103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8"/>
          <p:cNvSpPr txBox="1"/>
          <p:nvPr>
            <p:ph idx="1" type="body"/>
          </p:nvPr>
        </p:nvSpPr>
        <p:spPr>
          <a:xfrm>
            <a:off x="1515550" y="20107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
        <p:nvSpPr>
          <p:cNvPr id="95" name="Google Shape;95;p8"/>
          <p:cNvSpPr/>
          <p:nvPr/>
        </p:nvSpPr>
        <p:spPr>
          <a:xfrm flipH="1" rot="5400000">
            <a:off x="5135575" y="4206750"/>
            <a:ext cx="1494900" cy="3484200"/>
          </a:xfrm>
          <a:prstGeom prst="wedgeEllipseCallout">
            <a:avLst>
              <a:gd fmla="val -20833" name="adj1"/>
              <a:gd fmla="val 62500" name="adj2"/>
            </a:avLst>
          </a:prstGeom>
          <a:solidFill>
            <a:srgbClr val="FFFF00"/>
          </a:solidFill>
          <a:ln cap="flat" cmpd="sng" w="19050">
            <a:solidFill>
              <a:srgbClr val="000000"/>
            </a:solidFill>
            <a:prstDash val="solid"/>
            <a:round/>
            <a:headEnd len="sm" w="sm" type="none"/>
            <a:tailEnd len="sm" w="sm" type="none"/>
          </a:ln>
          <a:effectLst>
            <a:outerShdw rotWithShape="0" algn="bl" dir="4800000" dist="952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8"/>
          <p:cNvPicPr preferRelativeResize="0"/>
          <p:nvPr/>
        </p:nvPicPr>
        <p:blipFill>
          <a:blip r:embed="rId2">
            <a:alphaModFix/>
          </a:blip>
          <a:stretch>
            <a:fillRect/>
          </a:stretch>
        </p:blipFill>
        <p:spPr>
          <a:xfrm>
            <a:off x="1742150" y="5101349"/>
            <a:ext cx="3058450" cy="2236775"/>
          </a:xfrm>
          <a:prstGeom prst="rect">
            <a:avLst/>
          </a:prstGeom>
          <a:noFill/>
          <a:ln>
            <a:noFill/>
          </a:ln>
        </p:spPr>
      </p:pic>
      <p:sp>
        <p:nvSpPr>
          <p:cNvPr id="97" name="Google Shape;97;p8"/>
          <p:cNvSpPr txBox="1"/>
          <p:nvPr/>
        </p:nvSpPr>
        <p:spPr>
          <a:xfrm>
            <a:off x="4231425" y="5486550"/>
            <a:ext cx="3213300" cy="84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0000"/>
                </a:solidFill>
                <a:latin typeface="Fredoka One"/>
                <a:ea typeface="Fredoka One"/>
                <a:cs typeface="Fredoka One"/>
                <a:sym typeface="Fredoka One"/>
              </a:rPr>
              <a:t>Awesome </a:t>
            </a:r>
            <a:r>
              <a:rPr lang="en" sz="3600">
                <a:solidFill>
                  <a:srgbClr val="FF0000"/>
                </a:solidFill>
                <a:latin typeface="Fredoka One"/>
                <a:ea typeface="Fredoka One"/>
                <a:cs typeface="Fredoka One"/>
                <a:sym typeface="Fredoka One"/>
              </a:rPr>
              <a:t>Job</a:t>
            </a:r>
            <a:r>
              <a:rPr lang="en" sz="3600">
                <a:solidFill>
                  <a:srgbClr val="FF0000"/>
                </a:solidFill>
                <a:latin typeface="Fredoka One"/>
                <a:ea typeface="Fredoka One"/>
                <a:cs typeface="Fredoka One"/>
                <a:sym typeface="Fredoka One"/>
              </a:rPr>
              <a:t>!</a:t>
            </a:r>
            <a:endParaRPr sz="3600">
              <a:solidFill>
                <a:srgbClr val="FF0000"/>
              </a:solidFill>
              <a:latin typeface="Fredoka One"/>
              <a:ea typeface="Fredoka One"/>
              <a:cs typeface="Fredoka One"/>
              <a:sym typeface="Fredoka One"/>
            </a:endParaRPr>
          </a:p>
        </p:txBody>
      </p:sp>
      <p:sp>
        <p:nvSpPr>
          <p:cNvPr id="98" name="Google Shape;98;p8"/>
          <p:cNvSpPr txBox="1"/>
          <p:nvPr/>
        </p:nvSpPr>
        <p:spPr>
          <a:xfrm>
            <a:off x="711900" y="827250"/>
            <a:ext cx="8169300" cy="645000"/>
          </a:xfrm>
          <a:prstGeom prst="rect">
            <a:avLst/>
          </a:prstGeom>
          <a:noFill/>
          <a:ln>
            <a:noFill/>
          </a:ln>
          <a:effectLst>
            <a:outerShdw rotWithShape="0" algn="bl" dir="4200000" dist="57150">
              <a:srgbClr val="FFFFFF">
                <a:alpha val="9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Roboto Slab Black"/>
                <a:ea typeface="Roboto Slab Black"/>
                <a:cs typeface="Roboto Slab Black"/>
                <a:sym typeface="Roboto Slab Black"/>
              </a:rPr>
              <a:t>Share What You Learned</a:t>
            </a:r>
            <a:endParaRPr sz="3700">
              <a:latin typeface="Roboto Slab Black"/>
              <a:ea typeface="Roboto Slab Black"/>
              <a:cs typeface="Roboto Slab Black"/>
              <a:sym typeface="Roboto Slab Black"/>
            </a:endParaRPr>
          </a:p>
        </p:txBody>
      </p:sp>
      <p:sp>
        <p:nvSpPr>
          <p:cNvPr id="99" name="Google Shape;99;p8"/>
          <p:cNvSpPr/>
          <p:nvPr/>
        </p:nvSpPr>
        <p:spPr>
          <a:xfrm>
            <a:off x="150057" y="610224"/>
            <a:ext cx="847500" cy="847500"/>
          </a:xfrm>
          <a:prstGeom prst="ellipse">
            <a:avLst/>
          </a:prstGeom>
          <a:solidFill>
            <a:srgbClr val="FFFF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357100" y="834185"/>
            <a:ext cx="431100" cy="2910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8"/>
          <p:cNvPicPr preferRelativeResize="0"/>
          <p:nvPr/>
        </p:nvPicPr>
        <p:blipFill>
          <a:blip r:embed="rId3">
            <a:alphaModFix/>
          </a:blip>
          <a:stretch>
            <a:fillRect/>
          </a:stretch>
        </p:blipFill>
        <p:spPr>
          <a:xfrm>
            <a:off x="265675" y="793643"/>
            <a:ext cx="613950" cy="474425"/>
          </a:xfrm>
          <a:prstGeom prst="rect">
            <a:avLst/>
          </a:prstGeom>
          <a:noFill/>
          <a:ln>
            <a:noFill/>
          </a:ln>
        </p:spPr>
      </p:pic>
      <p:sp>
        <p:nvSpPr>
          <p:cNvPr id="102" name="Google Shape;102;p8"/>
          <p:cNvSpPr txBox="1"/>
          <p:nvPr/>
        </p:nvSpPr>
        <p:spPr>
          <a:xfrm>
            <a:off x="566675" y="1660025"/>
            <a:ext cx="8462400" cy="9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700">
                <a:solidFill>
                  <a:srgbClr val="0B5394"/>
                </a:solidFill>
                <a:latin typeface="Hind"/>
                <a:ea typeface="Hind"/>
                <a:cs typeface="Hind"/>
                <a:sym typeface="Hind"/>
              </a:rPr>
              <a:t>Summarize the arguments made by those who say collectors should be allowed to buy fossils.</a:t>
            </a:r>
            <a:endParaRPr b="1" sz="2700">
              <a:solidFill>
                <a:srgbClr val="0B5394"/>
              </a:solidFill>
              <a:latin typeface="Hind"/>
              <a:ea typeface="Hind"/>
              <a:cs typeface="Hind"/>
              <a:sym typeface="Hi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MAIN_POINT">
    <p:spTree>
      <p:nvGrpSpPr>
        <p:cNvPr id="103" name="Shape 103"/>
        <p:cNvGrpSpPr/>
        <p:nvPr/>
      </p:nvGrpSpPr>
      <p:grpSpPr>
        <a:xfrm>
          <a:off x="0" y="0"/>
          <a:ext cx="0" cy="0"/>
          <a:chOff x="0" y="0"/>
          <a:chExt cx="0" cy="0"/>
        </a:xfrm>
      </p:grpSpPr>
      <p:sp>
        <p:nvSpPr>
          <p:cNvPr id="104" name="Google Shape;104;p9"/>
          <p:cNvSpPr/>
          <p:nvPr/>
        </p:nvSpPr>
        <p:spPr>
          <a:xfrm>
            <a:off x="380899" y="781725"/>
            <a:ext cx="4364100" cy="2813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86850">
            <a:noAutofit/>
          </a:bodyPr>
          <a:lstStyle/>
          <a:p>
            <a:pPr indent="0" lvl="0" marL="0" rtl="0" algn="ctr">
              <a:spcBef>
                <a:spcPts val="0"/>
              </a:spcBef>
              <a:spcAft>
                <a:spcPts val="0"/>
              </a:spcAft>
              <a:buNone/>
            </a:pPr>
            <a:r>
              <a:rPr b="1" lang="en" sz="1500">
                <a:latin typeface="Lato"/>
                <a:ea typeface="Lato"/>
                <a:cs typeface="Lato"/>
                <a:sym typeface="Lato"/>
              </a:rPr>
              <a:t>I lost the text box to type into. </a:t>
            </a:r>
            <a:endParaRPr b="1" sz="1500">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a:t>
            </a:r>
            <a:br>
              <a:rPr lang="en" sz="1300">
                <a:latin typeface="Lato"/>
                <a:ea typeface="Lato"/>
                <a:cs typeface="Lato"/>
                <a:sym typeface="Lato"/>
              </a:rPr>
            </a:br>
            <a:r>
              <a:rPr b="1" lang="en" sz="1300">
                <a:latin typeface="Lato"/>
                <a:ea typeface="Lato"/>
                <a:cs typeface="Lato"/>
                <a:sym typeface="Lato"/>
              </a:rPr>
              <a:t>T</a:t>
            </a:r>
            <a:r>
              <a:rPr lang="en" sz="1300">
                <a:latin typeface="Lato"/>
                <a:ea typeface="Lato"/>
                <a:cs typeface="Lato"/>
                <a:sym typeface="Lato"/>
              </a:rPr>
              <a:t> box at the top of your screen once. Then click on the slide where you want the text box to appear.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then click-and-drag on the corners of the text box to resize it.</a:t>
            </a:r>
            <a:endParaRPr sz="1300"/>
          </a:p>
        </p:txBody>
      </p:sp>
      <p:sp>
        <p:nvSpPr>
          <p:cNvPr id="105" name="Google Shape;105;p9"/>
          <p:cNvSpPr/>
          <p:nvPr/>
        </p:nvSpPr>
        <p:spPr>
          <a:xfrm>
            <a:off x="4856201" y="781725"/>
            <a:ext cx="4364100" cy="2813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86850">
            <a:noAutofit/>
          </a:bodyPr>
          <a:lstStyle/>
          <a:p>
            <a:pPr indent="0" lvl="0" marL="0" rtl="0" algn="ctr">
              <a:spcBef>
                <a:spcPts val="0"/>
              </a:spcBef>
              <a:spcAft>
                <a:spcPts val="0"/>
              </a:spcAft>
              <a:buNone/>
            </a:pPr>
            <a:r>
              <a:rPr b="1" lang="en" sz="1500">
                <a:latin typeface="Lato"/>
                <a:ea typeface="Lato"/>
                <a:cs typeface="Lato"/>
                <a:sym typeface="Lato"/>
              </a:rPr>
              <a:t>The slides are too small or too big.</a:t>
            </a:r>
            <a:endParaRPr b="1" sz="1500">
              <a:latin typeface="Lato"/>
              <a:ea typeface="Lato"/>
              <a:cs typeface="Lato"/>
              <a:sym typeface="Lato"/>
            </a:endParaRPr>
          </a:p>
          <a:p>
            <a:pPr indent="0" lvl="0" marL="0" rtl="0" algn="ctr">
              <a:spcBef>
                <a:spcPts val="0"/>
              </a:spcBef>
              <a:spcAft>
                <a:spcPts val="0"/>
              </a:spcAft>
              <a:buNone/>
            </a:pPr>
            <a:r>
              <a:t/>
            </a:r>
            <a:endParaRPr sz="900">
              <a:latin typeface="Lato"/>
              <a:ea typeface="Lato"/>
              <a:cs typeface="Lato"/>
              <a:sym typeface="Lato"/>
            </a:endParaRPr>
          </a:p>
          <a:p>
            <a:pPr indent="0" lvl="0" marL="0" rtl="0" algn="l">
              <a:spcBef>
                <a:spcPts val="0"/>
              </a:spcBef>
              <a:spcAft>
                <a:spcPts val="0"/>
              </a:spcAft>
              <a:buNone/>
            </a:pPr>
            <a:r>
              <a:rPr lang="en" sz="1300">
                <a:latin typeface="Lato"/>
                <a:ea typeface="Lato"/>
                <a:cs typeface="Lato"/>
                <a:sym typeface="Lato"/>
              </a:rPr>
              <a:t>Click on the </a:t>
            </a:r>
            <a:r>
              <a:rPr b="1" lang="en" sz="1300">
                <a:latin typeface="Lato"/>
                <a:ea typeface="Lato"/>
                <a:cs typeface="Lato"/>
                <a:sym typeface="Lato"/>
              </a:rPr>
              <a:t>magnifying glass</a:t>
            </a:r>
            <a:r>
              <a:rPr lang="en" sz="1300">
                <a:latin typeface="Lato"/>
                <a:ea typeface="Lato"/>
                <a:cs typeface="Lato"/>
                <a:sym typeface="Lato"/>
              </a:rPr>
              <a:t> at the top of your screen to zoom in and out.</a:t>
            </a:r>
            <a:endParaRPr sz="13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sz="1300"/>
          </a:p>
        </p:txBody>
      </p:sp>
      <p:sp>
        <p:nvSpPr>
          <p:cNvPr id="106" name="Google Shape;106;p9"/>
          <p:cNvSpPr/>
          <p:nvPr/>
        </p:nvSpPr>
        <p:spPr>
          <a:xfrm>
            <a:off x="4856201" y="3736450"/>
            <a:ext cx="4364100" cy="3132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91425">
            <a:noAutofit/>
          </a:bodyPr>
          <a:lstStyle/>
          <a:p>
            <a:pPr indent="0" lvl="0" marL="0" rtl="0" algn="ctr">
              <a:spcBef>
                <a:spcPts val="0"/>
              </a:spcBef>
              <a:spcAft>
                <a:spcPts val="0"/>
              </a:spcAft>
              <a:buNone/>
            </a:pPr>
            <a:r>
              <a:rPr b="1" lang="en" sz="1500">
                <a:latin typeface="Lato"/>
                <a:ea typeface="Lato"/>
                <a:cs typeface="Lato"/>
                <a:sym typeface="Lato"/>
              </a:rPr>
              <a:t>I deleted something by accident!</a:t>
            </a:r>
            <a:endParaRPr b="1" sz="15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a:t>
            </a:r>
            <a:r>
              <a:rPr b="1" lang="en" sz="1300">
                <a:latin typeface="Lato"/>
                <a:ea typeface="Lato"/>
                <a:cs typeface="Lato"/>
                <a:sym typeface="Lato"/>
              </a:rPr>
              <a:t>Undo</a:t>
            </a:r>
            <a:r>
              <a:rPr lang="en" sz="1300">
                <a:latin typeface="Lato"/>
                <a:ea typeface="Lato"/>
                <a:cs typeface="Lato"/>
                <a:sym typeface="Lato"/>
              </a:rPr>
              <a:t>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l">
              <a:spcBef>
                <a:spcPts val="0"/>
              </a:spcBef>
              <a:spcAft>
                <a:spcPts val="0"/>
              </a:spcAft>
              <a:buNone/>
            </a:pPr>
            <a:r>
              <a:t/>
            </a:r>
            <a:endParaRPr b="1" sz="15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use </a:t>
            </a:r>
            <a:r>
              <a:rPr b="1" lang="en" sz="1300">
                <a:latin typeface="Lato"/>
                <a:ea typeface="Lato"/>
                <a:cs typeface="Lato"/>
                <a:sym typeface="Lato"/>
              </a:rPr>
              <a:t>Undo</a:t>
            </a:r>
            <a:r>
              <a:rPr lang="en" sz="1300">
                <a:latin typeface="Lato"/>
                <a:ea typeface="Lato"/>
                <a:cs typeface="Lato"/>
                <a:sym typeface="Lato"/>
              </a:rPr>
              <a:t> to reverse any change you make! </a:t>
            </a:r>
            <a:endParaRPr sz="1300">
              <a:latin typeface="Lato"/>
              <a:ea typeface="Lato"/>
              <a:cs typeface="Lato"/>
              <a:sym typeface="Lato"/>
            </a:endParaRPr>
          </a:p>
          <a:p>
            <a:pPr indent="0" lvl="0" marL="0" rtl="0" algn="l">
              <a:spcBef>
                <a:spcPts val="0"/>
              </a:spcBef>
              <a:spcAft>
                <a:spcPts val="0"/>
              </a:spcAft>
              <a:buNone/>
            </a:pPr>
            <a:r>
              <a:t/>
            </a:r>
            <a:endParaRPr sz="1300"/>
          </a:p>
        </p:txBody>
      </p:sp>
      <p:pic>
        <p:nvPicPr>
          <p:cNvPr id="107" name="Google Shape;107;p9"/>
          <p:cNvPicPr preferRelativeResize="0"/>
          <p:nvPr/>
        </p:nvPicPr>
        <p:blipFill>
          <a:blip r:embed="rId2">
            <a:alphaModFix/>
          </a:blip>
          <a:stretch>
            <a:fillRect/>
          </a:stretch>
        </p:blipFill>
        <p:spPr>
          <a:xfrm>
            <a:off x="5359692" y="4920103"/>
            <a:ext cx="3357125" cy="951475"/>
          </a:xfrm>
          <a:prstGeom prst="rect">
            <a:avLst/>
          </a:prstGeom>
          <a:noFill/>
          <a:ln>
            <a:noFill/>
          </a:ln>
          <a:effectLst>
            <a:outerShdw blurRad="57150" rotWithShape="0" algn="bl" dir="5400000" dist="19050">
              <a:srgbClr val="000000">
                <a:alpha val="50000"/>
              </a:srgbClr>
            </a:outerShdw>
          </a:effectLst>
        </p:spPr>
      </p:pic>
      <p:pic>
        <p:nvPicPr>
          <p:cNvPr id="108" name="Google Shape;108;p9"/>
          <p:cNvPicPr preferRelativeResize="0"/>
          <p:nvPr/>
        </p:nvPicPr>
        <p:blipFill rotWithShape="1">
          <a:blip r:embed="rId3">
            <a:alphaModFix/>
          </a:blip>
          <a:srcRect b="5455" l="0" r="25054" t="0"/>
          <a:stretch/>
        </p:blipFill>
        <p:spPr>
          <a:xfrm>
            <a:off x="1609961" y="2120421"/>
            <a:ext cx="1948776" cy="898400"/>
          </a:xfrm>
          <a:prstGeom prst="rect">
            <a:avLst/>
          </a:prstGeom>
          <a:noFill/>
          <a:ln>
            <a:noFill/>
          </a:ln>
          <a:effectLst>
            <a:outerShdw blurRad="57150" rotWithShape="0" algn="bl" dir="5400000" dist="19050">
              <a:srgbClr val="000000">
                <a:alpha val="50000"/>
              </a:srgbClr>
            </a:outerShdw>
          </a:effectLst>
        </p:spPr>
      </p:pic>
      <p:pic>
        <p:nvPicPr>
          <p:cNvPr id="109" name="Google Shape;109;p9"/>
          <p:cNvPicPr preferRelativeResize="0"/>
          <p:nvPr/>
        </p:nvPicPr>
        <p:blipFill rotWithShape="1">
          <a:blip r:embed="rId4">
            <a:alphaModFix/>
          </a:blip>
          <a:srcRect b="2267" l="0" r="0" t="0"/>
          <a:stretch/>
        </p:blipFill>
        <p:spPr>
          <a:xfrm>
            <a:off x="6618199" y="1638375"/>
            <a:ext cx="1859300" cy="1782600"/>
          </a:xfrm>
          <a:prstGeom prst="rect">
            <a:avLst/>
          </a:prstGeom>
          <a:noFill/>
          <a:ln>
            <a:noFill/>
          </a:ln>
          <a:effectLst>
            <a:outerShdw blurRad="57150" rotWithShape="0" algn="bl" dir="5400000" dist="19050">
              <a:srgbClr val="000000">
                <a:alpha val="50000"/>
              </a:srgbClr>
            </a:outerShdw>
          </a:effectLst>
        </p:spPr>
      </p:pic>
      <p:sp>
        <p:nvSpPr>
          <p:cNvPr id="110" name="Google Shape;110;p9"/>
          <p:cNvSpPr txBox="1"/>
          <p:nvPr/>
        </p:nvSpPr>
        <p:spPr>
          <a:xfrm>
            <a:off x="3221550" y="71300"/>
            <a:ext cx="3158100" cy="569400"/>
          </a:xfrm>
          <a:prstGeom prst="rect">
            <a:avLst/>
          </a:prstGeom>
          <a:solidFill>
            <a:srgbClr val="FFFFFF">
              <a:alpha val="5000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Roboto"/>
                <a:ea typeface="Roboto"/>
                <a:cs typeface="Roboto"/>
                <a:sym typeface="Roboto"/>
              </a:rPr>
              <a:t>Student Tech Help</a:t>
            </a:r>
            <a:endParaRPr b="1" sz="2500">
              <a:solidFill>
                <a:schemeClr val="dk1"/>
              </a:solidFill>
              <a:latin typeface="Roboto"/>
              <a:ea typeface="Roboto"/>
              <a:cs typeface="Roboto"/>
              <a:sym typeface="Roboto"/>
            </a:endParaRPr>
          </a:p>
        </p:txBody>
      </p:sp>
      <p:sp>
        <p:nvSpPr>
          <p:cNvPr id="111" name="Google Shape;111;p9"/>
          <p:cNvSpPr/>
          <p:nvPr/>
        </p:nvSpPr>
        <p:spPr>
          <a:xfrm>
            <a:off x="380900" y="3736450"/>
            <a:ext cx="4364100" cy="31323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86850" lIns="86850" spcFirstLastPara="1" rIns="86850" wrap="square" tIns="91425">
            <a:noAutofit/>
          </a:bodyPr>
          <a:lstStyle/>
          <a:p>
            <a:pPr indent="0" lvl="0" marL="0" rtl="0" algn="ctr">
              <a:spcBef>
                <a:spcPts val="0"/>
              </a:spcBef>
              <a:spcAft>
                <a:spcPts val="0"/>
              </a:spcAft>
              <a:buNone/>
            </a:pPr>
            <a:r>
              <a:rPr b="1" lang="en" sz="1500">
                <a:latin typeface="Lato"/>
                <a:ea typeface="Lato"/>
                <a:cs typeface="Lato"/>
                <a:sym typeface="Lato"/>
              </a:rPr>
              <a:t>I need to drag and drop something. </a:t>
            </a:r>
            <a:endParaRPr b="1" sz="1500">
              <a:latin typeface="Lato"/>
              <a:ea typeface="Lato"/>
              <a:cs typeface="Lato"/>
              <a:sym typeface="Lato"/>
            </a:endParaRPr>
          </a:p>
          <a:p>
            <a:pPr indent="0" lvl="0" marL="0" rtl="0" algn="ctr">
              <a:spcBef>
                <a:spcPts val="0"/>
              </a:spcBef>
              <a:spcAft>
                <a:spcPts val="0"/>
              </a:spcAft>
              <a:buNone/>
            </a:pPr>
            <a:r>
              <a:t/>
            </a:r>
            <a:endParaRPr sz="1300">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Click on the shape and hold down while moving your fingers to drag the shape wherever you want it to go.</a:t>
            </a:r>
            <a:endParaRPr b="1" sz="15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p:txBody>
      </p:sp>
      <p:pic>
        <p:nvPicPr>
          <p:cNvPr id="112" name="Google Shape;112;p9"/>
          <p:cNvPicPr preferRelativeResize="0"/>
          <p:nvPr/>
        </p:nvPicPr>
        <p:blipFill rotWithShape="1">
          <a:blip r:embed="rId5">
            <a:alphaModFix/>
          </a:blip>
          <a:srcRect b="238" l="0" r="0" t="228"/>
          <a:stretch/>
        </p:blipFill>
        <p:spPr>
          <a:xfrm>
            <a:off x="1005286" y="5208770"/>
            <a:ext cx="3158100" cy="125737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secHead">
  <p:cSld name="SECTION_HEADER">
    <p:spTree>
      <p:nvGrpSpPr>
        <p:cNvPr id="113" name="Shape 113"/>
        <p:cNvGrpSpPr/>
        <p:nvPr/>
      </p:nvGrpSpPr>
      <p:grpSpPr>
        <a:xfrm>
          <a:off x="0" y="0"/>
          <a:ext cx="0" cy="0"/>
          <a:chOff x="0" y="0"/>
          <a:chExt cx="0" cy="0"/>
        </a:xfrm>
      </p:grpSpPr>
      <p:sp>
        <p:nvSpPr>
          <p:cNvPr id="114" name="Google Shape;114;p10"/>
          <p:cNvSpPr txBox="1"/>
          <p:nvPr/>
        </p:nvSpPr>
        <p:spPr>
          <a:xfrm>
            <a:off x="1308225" y="350825"/>
            <a:ext cx="1375500" cy="214500"/>
          </a:xfrm>
          <a:prstGeom prst="rect">
            <a:avLst/>
          </a:prstGeom>
          <a:noFill/>
          <a:ln>
            <a:noFill/>
          </a:ln>
        </p:spPr>
        <p:txBody>
          <a:bodyPr anchorCtr="0" anchor="ctr" bIns="91425" lIns="0" spcFirstLastPara="1" rIns="0" wrap="square" tIns="91425">
            <a:noAutofit/>
          </a:bodyPr>
          <a:lstStyle/>
          <a:p>
            <a:pPr indent="0" lvl="0" marL="0" rtl="0" algn="l">
              <a:lnSpc>
                <a:spcPct val="115000"/>
              </a:lnSpc>
              <a:spcBef>
                <a:spcPts val="0"/>
              </a:spcBef>
              <a:spcAft>
                <a:spcPts val="0"/>
              </a:spcAft>
              <a:buNone/>
            </a:pPr>
            <a:r>
              <a:rPr b="1" lang="en" sz="800">
                <a:solidFill>
                  <a:schemeClr val="lt1"/>
                </a:solidFill>
                <a:latin typeface="Roboto"/>
                <a:ea typeface="Roboto"/>
                <a:cs typeface="Roboto"/>
                <a:sym typeface="Roboto"/>
              </a:rPr>
              <a:t>Collaborative Discussions</a:t>
            </a:r>
            <a:endParaRPr sz="800">
              <a:solidFill>
                <a:schemeClr val="lt1"/>
              </a:solidFill>
              <a:latin typeface="Roboto Black"/>
              <a:ea typeface="Roboto Black"/>
              <a:cs typeface="Roboto Black"/>
              <a:sym typeface="Roboto Black"/>
            </a:endParaRPr>
          </a:p>
        </p:txBody>
      </p:sp>
      <p:sp>
        <p:nvSpPr>
          <p:cNvPr id="115" name="Google Shape;115;p10"/>
          <p:cNvSpPr/>
          <p:nvPr/>
        </p:nvSpPr>
        <p:spPr>
          <a:xfrm>
            <a:off x="3673525" y="6876175"/>
            <a:ext cx="2062800" cy="219600"/>
          </a:xfrm>
          <a:prstGeom prst="round2SameRect">
            <a:avLst>
              <a:gd fmla="val 16667" name="adj1"/>
              <a:gd fmla="val 0" name="adj2"/>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Slab Black"/>
                <a:ea typeface="Roboto Slab Black"/>
                <a:cs typeface="Roboto Slab Black"/>
                <a:sym typeface="Roboto Slab Black"/>
              </a:rPr>
              <a:t>Continued on the next slide</a:t>
            </a:r>
            <a:endParaRPr/>
          </a:p>
        </p:txBody>
      </p:sp>
      <p:sp>
        <p:nvSpPr>
          <p:cNvPr id="116" name="Google Shape;116;p10"/>
          <p:cNvSpPr txBox="1"/>
          <p:nvPr/>
        </p:nvSpPr>
        <p:spPr>
          <a:xfrm>
            <a:off x="530350" y="694944"/>
            <a:ext cx="85605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latin typeface="Roboto Slab Black"/>
                <a:ea typeface="Roboto Slab Black"/>
                <a:cs typeface="Roboto Slab Black"/>
                <a:sym typeface="Roboto Slab Black"/>
              </a:rPr>
              <a:t>Ready, Set, Debate!</a:t>
            </a:r>
            <a:endParaRPr sz="3200">
              <a:latin typeface="Roboto Slab Black"/>
              <a:ea typeface="Roboto Slab Black"/>
              <a:cs typeface="Roboto Slab Black"/>
              <a:sym typeface="Roboto Slab Black"/>
            </a:endParaRPr>
          </a:p>
        </p:txBody>
      </p:sp>
      <p:sp>
        <p:nvSpPr>
          <p:cNvPr id="117" name="Google Shape;117;p10"/>
          <p:cNvSpPr txBox="1"/>
          <p:nvPr/>
        </p:nvSpPr>
        <p:spPr>
          <a:xfrm>
            <a:off x="566928" y="1100325"/>
            <a:ext cx="8463600" cy="1400700"/>
          </a:xfrm>
          <a:prstGeom prst="rect">
            <a:avLst/>
          </a:prstGeom>
          <a:noFill/>
          <a:ln>
            <a:noFill/>
          </a:ln>
        </p:spPr>
        <p:txBody>
          <a:bodyPr anchorCtr="0" anchor="t" bIns="107350" lIns="107350" spcFirstLastPara="1" rIns="107350" wrap="square" tIns="107350">
            <a:noAutofit/>
          </a:bodyPr>
          <a:lstStyle/>
          <a:p>
            <a:pPr indent="0" lvl="0" marL="0" rtl="0" algn="ctr">
              <a:lnSpc>
                <a:spcPct val="115000"/>
              </a:lnSpc>
              <a:spcBef>
                <a:spcPts val="0"/>
              </a:spcBef>
              <a:spcAft>
                <a:spcPts val="0"/>
              </a:spcAft>
              <a:buNone/>
            </a:pPr>
            <a:r>
              <a:rPr b="1" lang="en" sz="2000">
                <a:solidFill>
                  <a:schemeClr val="dk1"/>
                </a:solidFill>
                <a:latin typeface="Hind"/>
                <a:ea typeface="Hind"/>
                <a:cs typeface="Hind"/>
                <a:sym typeface="Hind"/>
              </a:rPr>
              <a:t>Read “Should Fossils Be for Sale?” in </a:t>
            </a:r>
            <a:r>
              <a:rPr b="1" i="1" lang="en" sz="2000">
                <a:solidFill>
                  <a:schemeClr val="dk1"/>
                </a:solidFill>
                <a:latin typeface="Hind"/>
                <a:ea typeface="Hind"/>
                <a:cs typeface="Hind"/>
                <a:sym typeface="Hind"/>
              </a:rPr>
              <a:t>Scholastic News</a:t>
            </a:r>
            <a:r>
              <a:rPr b="1" lang="en" sz="2000">
                <a:solidFill>
                  <a:schemeClr val="dk1"/>
                </a:solidFill>
                <a:latin typeface="Hind"/>
                <a:ea typeface="Hind"/>
                <a:cs typeface="Hind"/>
                <a:sym typeface="Hind"/>
              </a:rPr>
              <a:t>. </a:t>
            </a:r>
            <a:br>
              <a:rPr b="1" lang="en" sz="2000">
                <a:solidFill>
                  <a:schemeClr val="dk1"/>
                </a:solidFill>
                <a:latin typeface="Hind"/>
                <a:ea typeface="Hind"/>
                <a:cs typeface="Hind"/>
                <a:sym typeface="Hind"/>
              </a:rPr>
            </a:br>
            <a:r>
              <a:rPr b="1" lang="en" sz="2000">
                <a:solidFill>
                  <a:schemeClr val="dk1"/>
                </a:solidFill>
                <a:latin typeface="Hind"/>
                <a:ea typeface="Hind"/>
                <a:cs typeface="Hind"/>
                <a:sym typeface="Hind"/>
              </a:rPr>
              <a:t>Then get ready to take part in a class debate on the topic. Your teacher will assign you one side of the issue to argue. Use this page to help you prepare to express your ideas during the debate. </a:t>
            </a:r>
            <a:endParaRPr b="1" sz="2000">
              <a:solidFill>
                <a:schemeClr val="dk1"/>
              </a:solidFill>
              <a:latin typeface="Hind"/>
              <a:ea typeface="Hind"/>
              <a:cs typeface="Hind"/>
              <a:sym typeface="Hind"/>
            </a:endParaRPr>
          </a:p>
        </p:txBody>
      </p:sp>
      <p:sp>
        <p:nvSpPr>
          <p:cNvPr id="118" name="Google Shape;118;p10"/>
          <p:cNvSpPr/>
          <p:nvPr/>
        </p:nvSpPr>
        <p:spPr>
          <a:xfrm rot="672">
            <a:off x="3253200" y="3094100"/>
            <a:ext cx="3067200" cy="846900"/>
          </a:xfrm>
          <a:prstGeom prst="roundRect">
            <a:avLst>
              <a:gd fmla="val 9532" name="adj"/>
            </a:avLst>
          </a:prstGeom>
          <a:solidFill>
            <a:srgbClr val="FFC82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a:off x="1879199" y="4666456"/>
            <a:ext cx="885300" cy="847500"/>
          </a:xfrm>
          <a:prstGeom prst="rect">
            <a:avLst/>
          </a:prstGeom>
          <a:solidFill>
            <a:srgbClr val="D9D9D9"/>
          </a:solidFill>
          <a:ln cap="flat" cmpd="sng" w="2857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txBox="1"/>
          <p:nvPr/>
        </p:nvSpPr>
        <p:spPr>
          <a:xfrm>
            <a:off x="3348150" y="3259525"/>
            <a:ext cx="2877300" cy="107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dk1"/>
                </a:solidFill>
                <a:latin typeface="Hind"/>
                <a:ea typeface="Hind"/>
                <a:cs typeface="Hind"/>
                <a:sym typeface="Hind"/>
              </a:rPr>
              <a:t>Which side of the debate </a:t>
            </a:r>
            <a:br>
              <a:rPr b="1" lang="en" sz="1500">
                <a:solidFill>
                  <a:schemeClr val="dk1"/>
                </a:solidFill>
                <a:latin typeface="Hind"/>
                <a:ea typeface="Hind"/>
                <a:cs typeface="Hind"/>
                <a:sym typeface="Hind"/>
              </a:rPr>
            </a:br>
            <a:r>
              <a:rPr b="1" lang="en" sz="1500">
                <a:solidFill>
                  <a:schemeClr val="dk1"/>
                </a:solidFill>
                <a:latin typeface="Hind"/>
                <a:ea typeface="Hind"/>
                <a:cs typeface="Hind"/>
                <a:sym typeface="Hind"/>
              </a:rPr>
              <a:t>were you assigned to support?</a:t>
            </a:r>
            <a:endParaRPr b="1" sz="1500">
              <a:solidFill>
                <a:schemeClr val="dk1"/>
              </a:solidFill>
              <a:latin typeface="Hind"/>
              <a:ea typeface="Hind"/>
              <a:cs typeface="Hind"/>
              <a:sym typeface="Hind"/>
            </a:endParaRPr>
          </a:p>
          <a:p>
            <a:pPr indent="0" lvl="0" marL="0" rtl="0" algn="ctr">
              <a:lnSpc>
                <a:spcPct val="115000"/>
              </a:lnSpc>
              <a:spcBef>
                <a:spcPts val="200"/>
              </a:spcBef>
              <a:spcAft>
                <a:spcPts val="0"/>
              </a:spcAft>
              <a:buNone/>
            </a:pPr>
            <a:r>
              <a:t/>
            </a:r>
            <a:endParaRPr b="1" sz="1500">
              <a:solidFill>
                <a:srgbClr val="000000"/>
              </a:solidFill>
              <a:latin typeface="Hind"/>
              <a:ea typeface="Hind"/>
              <a:cs typeface="Hind"/>
              <a:sym typeface="Hind"/>
            </a:endParaRPr>
          </a:p>
          <a:p>
            <a:pPr indent="0" lvl="0" marL="0" rtl="0" algn="ctr">
              <a:lnSpc>
                <a:spcPct val="115000"/>
              </a:lnSpc>
              <a:spcBef>
                <a:spcPts val="200"/>
              </a:spcBef>
              <a:spcAft>
                <a:spcPts val="200"/>
              </a:spcAft>
              <a:buNone/>
            </a:pPr>
            <a:r>
              <a:rPr b="1" lang="en" sz="1500">
                <a:solidFill>
                  <a:srgbClr val="000000"/>
                </a:solidFill>
                <a:latin typeface="Hind"/>
                <a:ea typeface="Hind"/>
                <a:cs typeface="Hind"/>
                <a:sym typeface="Hind"/>
              </a:rPr>
              <a:t>Drag the </a:t>
            </a:r>
            <a:r>
              <a:rPr b="1" lang="en" sz="1500">
                <a:solidFill>
                  <a:srgbClr val="0000FF"/>
                </a:solidFill>
                <a:latin typeface="Hind"/>
                <a:ea typeface="Hind"/>
                <a:cs typeface="Hind"/>
                <a:sym typeface="Hind"/>
              </a:rPr>
              <a:t>blue</a:t>
            </a:r>
            <a:r>
              <a:rPr b="1" lang="en" sz="1500">
                <a:solidFill>
                  <a:srgbClr val="000000"/>
                </a:solidFill>
                <a:latin typeface="Hind"/>
                <a:ea typeface="Hind"/>
                <a:cs typeface="Hind"/>
                <a:sym typeface="Hind"/>
              </a:rPr>
              <a:t> </a:t>
            </a:r>
            <a:r>
              <a:rPr b="1" lang="en" sz="1500">
                <a:solidFill>
                  <a:srgbClr val="0000FF"/>
                </a:solidFill>
                <a:latin typeface="Hind"/>
                <a:ea typeface="Hind"/>
                <a:cs typeface="Hind"/>
                <a:sym typeface="Hind"/>
              </a:rPr>
              <a:t>X</a:t>
            </a:r>
            <a:r>
              <a:rPr b="1" lang="en" sz="1500">
                <a:solidFill>
                  <a:srgbClr val="000000"/>
                </a:solidFill>
                <a:latin typeface="Hind"/>
                <a:ea typeface="Hind"/>
                <a:cs typeface="Hind"/>
                <a:sym typeface="Hind"/>
              </a:rPr>
              <a:t> to mark it.</a:t>
            </a:r>
            <a:endParaRPr b="1" sz="1500">
              <a:solidFill>
                <a:srgbClr val="FFFFFF"/>
              </a:solidFill>
              <a:latin typeface="Hind"/>
              <a:ea typeface="Hind"/>
              <a:cs typeface="Hind"/>
              <a:sym typeface="Hind"/>
            </a:endParaRPr>
          </a:p>
        </p:txBody>
      </p:sp>
      <p:sp>
        <p:nvSpPr>
          <p:cNvPr id="121" name="Google Shape;121;p10"/>
          <p:cNvSpPr/>
          <p:nvPr/>
        </p:nvSpPr>
        <p:spPr>
          <a:xfrm>
            <a:off x="6789748" y="4666456"/>
            <a:ext cx="885300" cy="847500"/>
          </a:xfrm>
          <a:prstGeom prst="rect">
            <a:avLst/>
          </a:prstGeom>
          <a:solidFill>
            <a:srgbClr val="D9D9D9"/>
          </a:solidFill>
          <a:ln cap="flat" cmpd="sng" w="2857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p:nvPr/>
        </p:nvSpPr>
        <p:spPr>
          <a:xfrm>
            <a:off x="3352478" y="3162675"/>
            <a:ext cx="301200" cy="301200"/>
          </a:xfrm>
          <a:prstGeom prst="ellipse">
            <a:avLst/>
          </a:prstGeom>
          <a:solidFill>
            <a:srgbClr val="0000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2000">
                <a:solidFill>
                  <a:srgbClr val="FFFFFF"/>
                </a:solidFill>
                <a:latin typeface="Roboto Slab Black"/>
                <a:ea typeface="Roboto Slab Black"/>
                <a:cs typeface="Roboto Slab Black"/>
                <a:sym typeface="Roboto Slab Black"/>
              </a:rPr>
              <a:t>1</a:t>
            </a:r>
            <a:endParaRPr sz="1800">
              <a:solidFill>
                <a:srgbClr val="FFFFFF"/>
              </a:solidFill>
              <a:latin typeface="Roboto Slab Black"/>
              <a:ea typeface="Roboto Slab Black"/>
              <a:cs typeface="Roboto Slab Black"/>
              <a:sym typeface="Roboto Slab Black"/>
            </a:endParaRPr>
          </a:p>
        </p:txBody>
      </p:sp>
      <p:sp>
        <p:nvSpPr>
          <p:cNvPr id="123" name="Google Shape;123;p10"/>
          <p:cNvSpPr/>
          <p:nvPr/>
        </p:nvSpPr>
        <p:spPr>
          <a:xfrm>
            <a:off x="4318024" y="4662625"/>
            <a:ext cx="885300" cy="847500"/>
          </a:xfrm>
          <a:prstGeom prst="rect">
            <a:avLst/>
          </a:prstGeom>
          <a:solidFill>
            <a:srgbClr val="FFFFFF"/>
          </a:solid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0"/>
          <p:cNvPicPr preferRelativeResize="0"/>
          <p:nvPr/>
        </p:nvPicPr>
        <p:blipFill rotWithShape="1">
          <a:blip r:embed="rId2">
            <a:alphaModFix/>
          </a:blip>
          <a:srcRect b="58104" l="20937" r="20627" t="7416"/>
          <a:stretch/>
        </p:blipFill>
        <p:spPr>
          <a:xfrm>
            <a:off x="1644037" y="2553005"/>
            <a:ext cx="1477725" cy="1128328"/>
          </a:xfrm>
          <a:prstGeom prst="rect">
            <a:avLst/>
          </a:prstGeom>
          <a:noFill/>
          <a:ln>
            <a:noFill/>
          </a:ln>
        </p:spPr>
      </p:pic>
      <p:pic>
        <p:nvPicPr>
          <p:cNvPr id="125" name="Google Shape;125;p10"/>
          <p:cNvPicPr preferRelativeResize="0"/>
          <p:nvPr/>
        </p:nvPicPr>
        <p:blipFill rotWithShape="1">
          <a:blip r:embed="rId2">
            <a:alphaModFix/>
          </a:blip>
          <a:srcRect b="13730" l="20937" r="20627" t="49799"/>
          <a:stretch/>
        </p:blipFill>
        <p:spPr>
          <a:xfrm>
            <a:off x="6451848" y="2546264"/>
            <a:ext cx="1477725" cy="1193453"/>
          </a:xfrm>
          <a:prstGeom prst="rect">
            <a:avLst/>
          </a:prstGeom>
          <a:noFill/>
          <a:ln>
            <a:noFill/>
          </a:ln>
        </p:spPr>
      </p:pic>
      <p:sp>
        <p:nvSpPr>
          <p:cNvPr id="126" name="Google Shape;126;p10"/>
          <p:cNvSpPr txBox="1"/>
          <p:nvPr/>
        </p:nvSpPr>
        <p:spPr>
          <a:xfrm>
            <a:off x="1459050" y="5661491"/>
            <a:ext cx="1725600" cy="1128300"/>
          </a:xfrm>
          <a:prstGeom prst="rect">
            <a:avLst/>
          </a:prstGeom>
          <a:noFill/>
          <a:ln>
            <a:noFill/>
          </a:ln>
        </p:spPr>
        <p:txBody>
          <a:bodyPr anchorCtr="0" anchor="t" bIns="0" lIns="0" spcFirstLastPara="1" rIns="0" wrap="square" tIns="0">
            <a:noAutofit/>
          </a:bodyPr>
          <a:lstStyle/>
          <a:p>
            <a:pPr indent="0" lvl="0" marL="127000" rtl="0" algn="ctr">
              <a:lnSpc>
                <a:spcPct val="115000"/>
              </a:lnSpc>
              <a:spcBef>
                <a:spcPts val="0"/>
              </a:spcBef>
              <a:spcAft>
                <a:spcPts val="0"/>
              </a:spcAft>
              <a:buNone/>
            </a:pPr>
            <a:r>
              <a:rPr b="1" lang="en" sz="1600">
                <a:solidFill>
                  <a:schemeClr val="dk1"/>
                </a:solidFill>
                <a:latin typeface="Hind"/>
                <a:ea typeface="Hind"/>
                <a:cs typeface="Hind"/>
                <a:sym typeface="Hind"/>
              </a:rPr>
              <a:t>Yes, the sale of fossils should be allowed.</a:t>
            </a:r>
            <a:endParaRPr b="1" sz="1600">
              <a:solidFill>
                <a:schemeClr val="dk1"/>
              </a:solidFill>
              <a:latin typeface="Hind"/>
              <a:ea typeface="Hind"/>
              <a:cs typeface="Hind"/>
              <a:sym typeface="Hind"/>
            </a:endParaRPr>
          </a:p>
        </p:txBody>
      </p:sp>
      <p:sp>
        <p:nvSpPr>
          <p:cNvPr id="127" name="Google Shape;127;p10"/>
          <p:cNvSpPr txBox="1"/>
          <p:nvPr/>
        </p:nvSpPr>
        <p:spPr>
          <a:xfrm>
            <a:off x="6338475" y="5650992"/>
            <a:ext cx="1725600" cy="1149300"/>
          </a:xfrm>
          <a:prstGeom prst="rect">
            <a:avLst/>
          </a:prstGeom>
          <a:noFill/>
          <a:ln>
            <a:noFill/>
          </a:ln>
        </p:spPr>
        <p:txBody>
          <a:bodyPr anchorCtr="0" anchor="t" bIns="0" lIns="0" spcFirstLastPara="1" rIns="0" wrap="square" tIns="0">
            <a:noAutofit/>
          </a:bodyPr>
          <a:lstStyle/>
          <a:p>
            <a:pPr indent="0" lvl="0" marL="127000" rtl="0" algn="ctr">
              <a:lnSpc>
                <a:spcPct val="115000"/>
              </a:lnSpc>
              <a:spcBef>
                <a:spcPts val="0"/>
              </a:spcBef>
              <a:spcAft>
                <a:spcPts val="500"/>
              </a:spcAft>
              <a:buNone/>
            </a:pPr>
            <a:r>
              <a:rPr b="1" lang="en" sz="1600">
                <a:solidFill>
                  <a:schemeClr val="dk1"/>
                </a:solidFill>
                <a:latin typeface="Hind"/>
                <a:ea typeface="Hind"/>
                <a:cs typeface="Hind"/>
                <a:sym typeface="Hind"/>
              </a:rPr>
              <a:t>No, the sale of fossils should not be allowed.</a:t>
            </a:r>
            <a:endParaRPr b="1" sz="1600">
              <a:solidFill>
                <a:schemeClr val="dk1"/>
              </a:solidFill>
              <a:latin typeface="Hind"/>
              <a:ea typeface="Hind"/>
              <a:cs typeface="Hind"/>
              <a:sym typeface="Hind"/>
            </a:endParaRPr>
          </a:p>
        </p:txBody>
      </p:sp>
      <p:pic>
        <p:nvPicPr>
          <p:cNvPr id="128" name="Google Shape;128;p10"/>
          <p:cNvPicPr preferRelativeResize="0"/>
          <p:nvPr/>
        </p:nvPicPr>
        <p:blipFill>
          <a:blip r:embed="rId3">
            <a:alphaModFix/>
          </a:blip>
          <a:stretch>
            <a:fillRect/>
          </a:stretch>
        </p:blipFill>
        <p:spPr>
          <a:xfrm>
            <a:off x="7748200" y="3543950"/>
            <a:ext cx="1810500" cy="3176276"/>
          </a:xfrm>
          <a:prstGeom prst="rect">
            <a:avLst/>
          </a:prstGeom>
          <a:noFill/>
          <a:ln>
            <a:noFill/>
          </a:ln>
        </p:spPr>
      </p:pic>
      <p:pic>
        <p:nvPicPr>
          <p:cNvPr id="129" name="Google Shape;129;p10"/>
          <p:cNvPicPr preferRelativeResize="0"/>
          <p:nvPr/>
        </p:nvPicPr>
        <p:blipFill rotWithShape="1">
          <a:blip r:embed="rId4">
            <a:alphaModFix/>
          </a:blip>
          <a:srcRect b="-2346" l="-4844" r="-10217" t="-3339"/>
          <a:stretch/>
        </p:blipFill>
        <p:spPr>
          <a:xfrm>
            <a:off x="-29350" y="3463875"/>
            <a:ext cx="2215550" cy="3336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F6700"/>
            </a:gs>
            <a:gs pos="39000">
              <a:srgbClr val="FF6700"/>
            </a:gs>
            <a:gs pos="62000">
              <a:srgbClr val="CC0000"/>
            </a:gs>
            <a:gs pos="100000">
              <a:srgbClr val="700000"/>
            </a:gs>
          </a:gsLst>
          <a:lin ang="13500032" scaled="0"/>
        </a:gradFill>
      </p:bgPr>
    </p:bg>
    <p:spTree>
      <p:nvGrpSpPr>
        <p:cNvPr id="5" name="Shape 5"/>
        <p:cNvGrpSpPr/>
        <p:nvPr/>
      </p:nvGrpSpPr>
      <p:grpSpPr>
        <a:xfrm>
          <a:off x="0" y="0"/>
          <a:ext cx="0" cy="0"/>
          <a:chOff x="0" y="0"/>
          <a:chExt cx="0" cy="0"/>
        </a:xfrm>
      </p:grpSpPr>
      <p:sp>
        <p:nvSpPr>
          <p:cNvPr id="6" name="Google Shape;6;p1"/>
          <p:cNvSpPr/>
          <p:nvPr/>
        </p:nvSpPr>
        <p:spPr>
          <a:xfrm>
            <a:off x="201168" y="658368"/>
            <a:ext cx="9180600" cy="6437400"/>
          </a:xfrm>
          <a:prstGeom prst="roundRect">
            <a:avLst>
              <a:gd fmla="val 4312" name="adj"/>
            </a:avLst>
          </a:prstGeom>
          <a:gradFill>
            <a:gsLst>
              <a:gs pos="0">
                <a:srgbClr val="FFF6DB"/>
              </a:gs>
              <a:gs pos="100000">
                <a:srgbClr val="FAD25C"/>
              </a:gs>
            </a:gsLst>
            <a:lin ang="5400012" scaled="0"/>
          </a:gradFill>
          <a:ln cap="flat" cmpd="sng" w="19050">
            <a:solidFill>
              <a:srgbClr val="000000"/>
            </a:solidFill>
            <a:prstDash val="solid"/>
            <a:round/>
            <a:headEnd len="sm" w="sm" type="none"/>
            <a:tailEnd len="sm" w="sm" type="none"/>
          </a:ln>
          <a:effectLst>
            <a:outerShdw blurRad="71438" rotWithShape="0" algn="bl" dir="2460000" dist="57150">
              <a:srgbClr val="595959">
                <a:alpha val="58999"/>
              </a:srgbClr>
            </a:outerShdw>
          </a:effectLst>
        </p:spPr>
        <p:txBody>
          <a:bodyPr anchorCtr="0" anchor="ctr" bIns="129625" lIns="129625" spcFirstLastPara="1" rIns="129625" wrap="square" tIns="129625">
            <a:noAutofit/>
          </a:bodyPr>
          <a:lstStyle/>
          <a:p>
            <a:pPr indent="0" lvl="0" marL="0" rtl="0" algn="l">
              <a:spcBef>
                <a:spcPts val="0"/>
              </a:spcBef>
              <a:spcAft>
                <a:spcPts val="0"/>
              </a:spcAft>
              <a:buNone/>
            </a:pPr>
            <a:r>
              <a:rPr lang="en" sz="1900"/>
              <a:t>    </a:t>
            </a:r>
            <a:endParaRPr sz="1900"/>
          </a:p>
        </p:txBody>
      </p:sp>
      <p:sp>
        <p:nvSpPr>
          <p:cNvPr id="7" name="Google Shape;7;p1"/>
          <p:cNvSpPr txBox="1"/>
          <p:nvPr>
            <p:ph idx="12" type="sldNum"/>
          </p:nvPr>
        </p:nvSpPr>
        <p:spPr>
          <a:xfrm>
            <a:off x="8896081" y="6632131"/>
            <a:ext cx="576300" cy="559800"/>
          </a:xfrm>
          <a:prstGeom prst="rect">
            <a:avLst/>
          </a:prstGeom>
          <a:noFill/>
          <a:ln>
            <a:noFill/>
          </a:ln>
        </p:spPr>
        <p:txBody>
          <a:bodyPr anchorCtr="0" anchor="ctr" bIns="110375" lIns="110375" spcFirstLastPara="1" rIns="110375" wrap="square" tIns="110375">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txBox="1"/>
          <p:nvPr/>
        </p:nvSpPr>
        <p:spPr>
          <a:xfrm rot="-5400000">
            <a:off x="-971114" y="5580442"/>
            <a:ext cx="2424300" cy="11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400">
                <a:solidFill>
                  <a:srgbClr val="666666"/>
                </a:solidFill>
                <a:latin typeface="Roboto"/>
                <a:ea typeface="Roboto"/>
                <a:cs typeface="Roboto"/>
                <a:sym typeface="Roboto"/>
              </a:rPr>
              <a:t>Artwork: Shutterstock</a:t>
            </a:r>
            <a:endParaRPr sz="400">
              <a:solidFill>
                <a:srgbClr val="66666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400">
              <a:solidFill>
                <a:srgbClr val="666666"/>
              </a:solidFill>
              <a:latin typeface="Roboto"/>
              <a:ea typeface="Roboto"/>
              <a:cs typeface="Roboto"/>
              <a:sym typeface="Roboto"/>
            </a:endParaRPr>
          </a:p>
          <a:p>
            <a:pPr indent="0" lvl="0" marL="0" rtl="0" algn="l">
              <a:spcBef>
                <a:spcPts val="0"/>
              </a:spcBef>
              <a:spcAft>
                <a:spcPts val="0"/>
              </a:spcAft>
              <a:buNone/>
            </a:pPr>
            <a:r>
              <a:t/>
            </a:r>
            <a:endParaRPr sz="400">
              <a:solidFill>
                <a:srgbClr val="666666"/>
              </a:solidFill>
              <a:latin typeface="Roboto"/>
              <a:ea typeface="Roboto"/>
              <a:cs typeface="Roboto"/>
              <a:sym typeface="Roboto"/>
            </a:endParaRPr>
          </a:p>
        </p:txBody>
      </p:sp>
      <p:sp>
        <p:nvSpPr>
          <p:cNvPr id="9" name="Google Shape;9;p1"/>
          <p:cNvSpPr txBox="1"/>
          <p:nvPr/>
        </p:nvSpPr>
        <p:spPr>
          <a:xfrm>
            <a:off x="5535425" y="7150500"/>
            <a:ext cx="4065900" cy="11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sz="400">
              <a:solidFill>
                <a:srgbClr val="666666"/>
              </a:solidFill>
              <a:latin typeface="Roboto"/>
              <a:ea typeface="Roboto"/>
              <a:cs typeface="Roboto"/>
              <a:sym typeface="Roboto"/>
            </a:endParaRPr>
          </a:p>
          <a:p>
            <a:pPr indent="0" lvl="0" marL="0" rtl="0" algn="l">
              <a:spcBef>
                <a:spcPts val="0"/>
              </a:spcBef>
              <a:spcAft>
                <a:spcPts val="0"/>
              </a:spcAft>
              <a:buNone/>
            </a:pPr>
            <a:r>
              <a:rPr lang="en" sz="400">
                <a:solidFill>
                  <a:srgbClr val="666666"/>
                </a:solidFill>
                <a:latin typeface="Roboto"/>
                <a:ea typeface="Roboto"/>
                <a:cs typeface="Roboto"/>
                <a:sym typeface="Roboto"/>
              </a:rPr>
              <a:t>Scholastic Inc. grants Teacher-Subscribers to </a:t>
            </a:r>
            <a:r>
              <a:rPr i="1" lang="en" sz="400">
                <a:solidFill>
                  <a:srgbClr val="666666"/>
                </a:solidFill>
                <a:latin typeface="Roboto"/>
                <a:ea typeface="Roboto"/>
                <a:cs typeface="Roboto"/>
                <a:sym typeface="Roboto"/>
              </a:rPr>
              <a:t>Scholastic News </a:t>
            </a:r>
            <a:r>
              <a:rPr lang="en" sz="400">
                <a:solidFill>
                  <a:srgbClr val="666666"/>
                </a:solidFill>
                <a:latin typeface="Roboto"/>
                <a:ea typeface="Roboto"/>
                <a:cs typeface="Roboto"/>
                <a:sym typeface="Roboto"/>
              </a:rPr>
              <a:t>permission to reproduce this Skills Sheet for use in their classrooms. ©2020 by Scholastic Inc. All rights reserved.</a:t>
            </a:r>
            <a:endParaRPr sz="400">
              <a:solidFill>
                <a:srgbClr val="666666"/>
              </a:solidFill>
              <a:latin typeface="Roboto"/>
              <a:ea typeface="Roboto"/>
              <a:cs typeface="Roboto"/>
              <a:sym typeface="Roboto"/>
            </a:endParaRPr>
          </a:p>
        </p:txBody>
      </p:sp>
      <p:sp>
        <p:nvSpPr>
          <p:cNvPr id="10" name="Google Shape;10;p1"/>
          <p:cNvSpPr txBox="1"/>
          <p:nvPr/>
        </p:nvSpPr>
        <p:spPr>
          <a:xfrm rot="-5400000">
            <a:off x="8243300" y="4466700"/>
            <a:ext cx="2424300" cy="11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
                <a:solidFill>
                  <a:srgbClr val="666666"/>
                </a:solidFill>
                <a:latin typeface="Roboto"/>
                <a:ea typeface="Roboto"/>
                <a:cs typeface="Roboto"/>
                <a:sym typeface="Roboto"/>
              </a:rPr>
              <a:t>Scholastic is not responsible for any edits to these materials made by educators or their students</a:t>
            </a:r>
            <a:endParaRPr sz="400">
              <a:solidFill>
                <a:srgbClr val="666666"/>
              </a:solidFill>
              <a:latin typeface="Roboto"/>
              <a:ea typeface="Roboto"/>
              <a:cs typeface="Roboto"/>
              <a:sym typeface="Roboto"/>
            </a:endParaRPr>
          </a:p>
        </p:txBody>
      </p:sp>
      <p:pic>
        <p:nvPicPr>
          <p:cNvPr id="11" name="Google Shape;11;p1"/>
          <p:cNvPicPr preferRelativeResize="0"/>
          <p:nvPr/>
        </p:nvPicPr>
        <p:blipFill rotWithShape="1">
          <a:blip r:embed="rId1">
            <a:alphaModFix/>
          </a:blip>
          <a:srcRect b="-6871" l="-2176" r="0" t="0"/>
          <a:stretch/>
        </p:blipFill>
        <p:spPr>
          <a:xfrm>
            <a:off x="182880" y="109728"/>
            <a:ext cx="1086650" cy="454625"/>
          </a:xfrm>
          <a:prstGeom prst="rect">
            <a:avLst/>
          </a:prstGeom>
          <a:noFill/>
          <a:ln>
            <a:noFill/>
          </a:ln>
          <a:effectLst>
            <a:outerShdw blurRad="57150" rotWithShape="0" algn="bl" dir="5400000" dist="19050">
              <a:srgbClr val="000000">
                <a:alpha val="50000"/>
              </a:srgbClr>
            </a:outerShdw>
          </a:effectLst>
        </p:spPr>
      </p:pic>
      <p:sp>
        <p:nvSpPr>
          <p:cNvPr id="12" name="Google Shape;12;p1"/>
          <p:cNvSpPr/>
          <p:nvPr/>
        </p:nvSpPr>
        <p:spPr>
          <a:xfrm>
            <a:off x="8449225" y="2"/>
            <a:ext cx="1059450" cy="405950"/>
          </a:xfrm>
          <a:prstGeom prst="flowChartOffpageConnector">
            <a:avLst/>
          </a:prstGeom>
          <a:solidFill>
            <a:srgbClr val="FFFF00"/>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oboto"/>
                <a:ea typeface="Roboto"/>
                <a:cs typeface="Roboto"/>
                <a:sym typeface="Roboto"/>
              </a:rPr>
              <a:t>Tech Help</a:t>
            </a:r>
            <a:endParaRPr b="1">
              <a:latin typeface="Roboto"/>
              <a:ea typeface="Roboto"/>
              <a:cs typeface="Roboto"/>
              <a:sym typeface="Roboto"/>
            </a:endParaRPr>
          </a:p>
        </p:txBody>
      </p:sp>
      <p:sp>
        <p:nvSpPr>
          <p:cNvPr id="13" name="Google Shape;13;p1"/>
          <p:cNvSpPr txBox="1"/>
          <p:nvPr>
            <p:ph idx="1" type="body"/>
          </p:nvPr>
        </p:nvSpPr>
        <p:spPr>
          <a:xfrm>
            <a:off x="4868350" y="639150"/>
            <a:ext cx="4816800" cy="2595900"/>
          </a:xfrm>
          <a:prstGeom prst="rect">
            <a:avLst/>
          </a:prstGeom>
          <a:solidFill>
            <a:srgbClr val="FFFAAE"/>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1pPr>
            <a:lvl2pPr indent="-342900" lvl="1" marL="914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2pPr>
            <a:lvl3pPr indent="-342900" lvl="2" marL="1371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3pPr>
            <a:lvl4pPr indent="-342900" lvl="3" marL="1828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4pPr>
            <a:lvl5pPr indent="-342900" lvl="4" marL="22860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5pPr>
            <a:lvl6pPr indent="-342900" lvl="5" marL="27432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6pPr>
            <a:lvl7pPr indent="-342900" lvl="6" marL="32004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7pPr>
            <a:lvl8pPr indent="-342900" lvl="7" marL="36576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8pPr>
            <a:lvl9pPr indent="-342900" lvl="8" marL="4114800" rtl="0">
              <a:spcBef>
                <a:spcPts val="0"/>
              </a:spcBef>
              <a:spcAft>
                <a:spcPts val="0"/>
              </a:spcAft>
              <a:buClr>
                <a:srgbClr val="000000"/>
              </a:buClr>
              <a:buSzPts val="1800"/>
              <a:buFont typeface="Roboto"/>
              <a:buChar char="■"/>
              <a:defRPr sz="1800">
                <a:solidFill>
                  <a:srgbClr val="000000"/>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n4.scholastic.com/issues/2022-23/100322/debate-should-fossils-be-for-sale.html?share-video=267b319bbadd4ffabac60bcc2f47f43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sn4.scholastic.com/content/classroom_magazines/sn4/issues/2022-23/100322/debate-should-fossils-be-for-sale.html#On%20Lev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idx="1" type="body"/>
          </p:nvPr>
        </p:nvSpPr>
        <p:spPr>
          <a:xfrm>
            <a:off x="3385450" y="136000"/>
            <a:ext cx="3525600" cy="3483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149" name="Google Shape;149;p12">
            <a:hlinkClick action="ppaction://hlinkshowjump?jump=nextslide"/>
          </p:cNvPr>
          <p:cNvSpPr/>
          <p:nvPr/>
        </p:nvSpPr>
        <p:spPr>
          <a:xfrm>
            <a:off x="442000" y="245460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
            <a:hlinkClick action="ppaction://hlinksldjump" r:id="rId3"/>
          </p:cNvPr>
          <p:cNvSpPr/>
          <p:nvPr/>
        </p:nvSpPr>
        <p:spPr>
          <a:xfrm>
            <a:off x="442000" y="3281575"/>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
            <a:hlinkClick action="ppaction://hlinksldjump" r:id="rId4"/>
          </p:cNvPr>
          <p:cNvSpPr/>
          <p:nvPr/>
        </p:nvSpPr>
        <p:spPr>
          <a:xfrm>
            <a:off x="442000" y="410855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
            <a:hlinkClick action="ppaction://hlinksldjump" r:id="rId5"/>
          </p:cNvPr>
          <p:cNvSpPr/>
          <p:nvPr/>
        </p:nvSpPr>
        <p:spPr>
          <a:xfrm>
            <a:off x="442000" y="4935525"/>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
            <a:hlinkClick action="ppaction://hlinksldjump" r:id="rId6"/>
          </p:cNvPr>
          <p:cNvSpPr/>
          <p:nvPr/>
        </p:nvSpPr>
        <p:spPr>
          <a:xfrm>
            <a:off x="442000" y="5762500"/>
            <a:ext cx="4088100" cy="7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a:hlinkClick r:id="rId3"/>
          </p:cNvPr>
          <p:cNvSpPr txBox="1"/>
          <p:nvPr/>
        </p:nvSpPr>
        <p:spPr>
          <a:xfrm>
            <a:off x="3613925" y="5226275"/>
            <a:ext cx="2311200" cy="7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idx="1" type="body"/>
          </p:nvPr>
        </p:nvSpPr>
        <p:spPr>
          <a:xfrm>
            <a:off x="574200" y="2636825"/>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a:hlinkClick r:id="rId3"/>
          </p:cNvPr>
          <p:cNvSpPr txBox="1"/>
          <p:nvPr/>
        </p:nvSpPr>
        <p:spPr>
          <a:xfrm>
            <a:off x="7023325" y="2499325"/>
            <a:ext cx="2076600" cy="8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idx="1" type="body"/>
          </p:nvPr>
        </p:nvSpPr>
        <p:spPr>
          <a:xfrm>
            <a:off x="574200" y="2450592"/>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txBox="1"/>
          <p:nvPr>
            <p:ph idx="1" type="body"/>
          </p:nvPr>
        </p:nvSpPr>
        <p:spPr>
          <a:xfrm>
            <a:off x="574200" y="5244750"/>
            <a:ext cx="8444700" cy="15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idx="1" type="body"/>
          </p:nvPr>
        </p:nvSpPr>
        <p:spPr>
          <a:xfrm>
            <a:off x="574200" y="2636825"/>
            <a:ext cx="8444700" cy="22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a:hlinkClick action="ppaction://hlinkshowjump?jump=lastslide"/>
          </p:cNvPr>
          <p:cNvSpPr/>
          <p:nvPr/>
        </p:nvSpPr>
        <p:spPr>
          <a:xfrm>
            <a:off x="8459950" y="-475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a:hlinkClick action="ppaction://hlinkshowjump?jump=lastslide"/>
          </p:cNvPr>
          <p:cNvSpPr/>
          <p:nvPr/>
        </p:nvSpPr>
        <p:spPr>
          <a:xfrm>
            <a:off x="8435250" y="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18"/>
          <p:cNvGrpSpPr/>
          <p:nvPr/>
        </p:nvGrpSpPr>
        <p:grpSpPr>
          <a:xfrm>
            <a:off x="4298225" y="4651220"/>
            <a:ext cx="924600" cy="851700"/>
            <a:chOff x="3227775" y="5149825"/>
            <a:chExt cx="924600" cy="851700"/>
          </a:xfrm>
        </p:grpSpPr>
        <p:sp>
          <p:nvSpPr>
            <p:cNvPr id="192" name="Google Shape;192;p18"/>
            <p:cNvSpPr/>
            <p:nvPr/>
          </p:nvSpPr>
          <p:spPr>
            <a:xfrm>
              <a:off x="3252063" y="5182475"/>
              <a:ext cx="874924" cy="785400"/>
            </a:xfrm>
            <a:prstGeom prst="rect">
              <a:avLst/>
            </a:prstGeom>
          </p:spPr>
          <p:txBody>
            <a:bodyPr>
              <a:prstTxWarp prst="textPlain"/>
            </a:bodyPr>
            <a:lstStyle/>
            <a:p>
              <a:pPr lvl="0" algn="ctr"/>
              <a:r>
                <a:rPr b="1" i="0">
                  <a:ln cap="flat" cmpd="sng" w="9525">
                    <a:solidFill>
                      <a:srgbClr val="595959"/>
                    </a:solidFill>
                    <a:prstDash val="solid"/>
                    <a:round/>
                    <a:headEnd len="sm" w="sm" type="none"/>
                    <a:tailEnd len="sm" w="sm" type="none"/>
                  </a:ln>
                  <a:solidFill>
                    <a:srgbClr val="0000FF"/>
                  </a:solidFill>
                  <a:latin typeface="Arial"/>
                </a:rPr>
                <a:t>X</a:t>
              </a:r>
            </a:p>
          </p:txBody>
        </p:sp>
        <p:sp>
          <p:nvSpPr>
            <p:cNvPr id="193" name="Google Shape;193;p18"/>
            <p:cNvSpPr/>
            <p:nvPr/>
          </p:nvSpPr>
          <p:spPr>
            <a:xfrm>
              <a:off x="3227775" y="5149825"/>
              <a:ext cx="924600" cy="8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9">
            <a:hlinkClick action="ppaction://hlinkshowjump?jump=lastslide"/>
          </p:cNvPr>
          <p:cNvSpPr/>
          <p:nvPr/>
        </p:nvSpPr>
        <p:spPr>
          <a:xfrm>
            <a:off x="8435250" y="0"/>
            <a:ext cx="1065000" cy="3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txBox="1"/>
          <p:nvPr>
            <p:ph idx="4294967295" type="body"/>
          </p:nvPr>
        </p:nvSpPr>
        <p:spPr>
          <a:xfrm>
            <a:off x="982000" y="1956816"/>
            <a:ext cx="7898700" cy="8673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200" name="Google Shape;200;p19"/>
          <p:cNvSpPr txBox="1"/>
          <p:nvPr>
            <p:ph idx="4294967295" type="body"/>
          </p:nvPr>
        </p:nvSpPr>
        <p:spPr>
          <a:xfrm>
            <a:off x="982000" y="3835100"/>
            <a:ext cx="7898700" cy="8673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
        <p:nvSpPr>
          <p:cNvPr id="201" name="Google Shape;201;p19"/>
          <p:cNvSpPr txBox="1"/>
          <p:nvPr>
            <p:ph idx="4294967295" type="body"/>
          </p:nvPr>
        </p:nvSpPr>
        <p:spPr>
          <a:xfrm>
            <a:off x="982000" y="5571375"/>
            <a:ext cx="7898700" cy="867300"/>
          </a:xfrm>
          <a:prstGeom prst="rect">
            <a:avLst/>
          </a:prstGeom>
          <a:solidFill>
            <a:srgbClr val="FFFECC"/>
          </a:solidFill>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Learning Journey Prima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